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256" r:id="rId5"/>
    <p:sldId id="257" r:id="rId6"/>
    <p:sldId id="271" r:id="rId7"/>
    <p:sldId id="275" r:id="rId8"/>
    <p:sldId id="272" r:id="rId9"/>
    <p:sldId id="273" r:id="rId10"/>
    <p:sldId id="260" r:id="rId11"/>
    <p:sldId id="261" r:id="rId12"/>
    <p:sldId id="262" r:id="rId13"/>
    <p:sldId id="263" r:id="rId14"/>
    <p:sldId id="264" r:id="rId15"/>
    <p:sldId id="265" r:id="rId16"/>
    <p:sldId id="266" r:id="rId17"/>
    <p:sldId id="267" r:id="rId18"/>
    <p:sldId id="274" r:id="rId19"/>
    <p:sldId id="268" r:id="rId20"/>
    <p:sldId id="270"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C5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FCB844-856F-4032-98AE-7F700DB8B1AF}" v="46" dt="2024-05-09T14:04:11.2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24"/>
    <p:restoredTop sz="81497"/>
  </p:normalViewPr>
  <p:slideViewPr>
    <p:cSldViewPr snapToGrid="0" snapToObjects="1" showGuides="1">
      <p:cViewPr varScale="1">
        <p:scale>
          <a:sx n="63" d="100"/>
          <a:sy n="63" d="100"/>
        </p:scale>
        <p:origin x="928"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Lawrence" userId="d1edc840-16a5-48ff-b6e6-9e4df0f0b464" providerId="ADAL" clId="{7BFCB844-856F-4032-98AE-7F700DB8B1AF}"/>
    <pc:docChg chg="undo custSel modSld">
      <pc:chgData name="Charlotte Lawrence" userId="d1edc840-16a5-48ff-b6e6-9e4df0f0b464" providerId="ADAL" clId="{7BFCB844-856F-4032-98AE-7F700DB8B1AF}" dt="2024-05-09T13:59:59.262" v="45" actId="14100"/>
      <pc:docMkLst>
        <pc:docMk/>
      </pc:docMkLst>
      <pc:sldChg chg="modSp mod">
        <pc:chgData name="Charlotte Lawrence" userId="d1edc840-16a5-48ff-b6e6-9e4df0f0b464" providerId="ADAL" clId="{7BFCB844-856F-4032-98AE-7F700DB8B1AF}" dt="2024-05-09T13:32:57.499" v="20" actId="1076"/>
        <pc:sldMkLst>
          <pc:docMk/>
          <pc:sldMk cId="3262565648" sldId="256"/>
        </pc:sldMkLst>
        <pc:picChg chg="mod">
          <ac:chgData name="Charlotte Lawrence" userId="d1edc840-16a5-48ff-b6e6-9e4df0f0b464" providerId="ADAL" clId="{7BFCB844-856F-4032-98AE-7F700DB8B1AF}" dt="2024-05-09T13:32:53.367" v="19" actId="1076"/>
          <ac:picMkLst>
            <pc:docMk/>
            <pc:sldMk cId="3262565648" sldId="256"/>
            <ac:picMk id="9" creationId="{07B0D9AC-6FD9-FAC3-5908-5CFD99A9100B}"/>
          </ac:picMkLst>
        </pc:picChg>
        <pc:picChg chg="mod">
          <ac:chgData name="Charlotte Lawrence" userId="d1edc840-16a5-48ff-b6e6-9e4df0f0b464" providerId="ADAL" clId="{7BFCB844-856F-4032-98AE-7F700DB8B1AF}" dt="2024-05-09T13:32:57.499" v="20" actId="1076"/>
          <ac:picMkLst>
            <pc:docMk/>
            <pc:sldMk cId="3262565648" sldId="256"/>
            <ac:picMk id="13" creationId="{A0C9E4AE-ED43-B14E-C6B3-88C66300B362}"/>
          </ac:picMkLst>
        </pc:picChg>
      </pc:sldChg>
      <pc:sldChg chg="modSp mod">
        <pc:chgData name="Charlotte Lawrence" userId="d1edc840-16a5-48ff-b6e6-9e4df0f0b464" providerId="ADAL" clId="{7BFCB844-856F-4032-98AE-7F700DB8B1AF}" dt="2024-05-09T13:31:27.654" v="1" actId="1076"/>
        <pc:sldMkLst>
          <pc:docMk/>
          <pc:sldMk cId="3564472526" sldId="260"/>
        </pc:sldMkLst>
        <pc:picChg chg="mod">
          <ac:chgData name="Charlotte Lawrence" userId="d1edc840-16a5-48ff-b6e6-9e4df0f0b464" providerId="ADAL" clId="{7BFCB844-856F-4032-98AE-7F700DB8B1AF}" dt="2024-05-09T13:31:27.654" v="1" actId="1076"/>
          <ac:picMkLst>
            <pc:docMk/>
            <pc:sldMk cId="3564472526" sldId="260"/>
            <ac:picMk id="10" creationId="{B84F9234-5C30-F5B8-E76D-A2E34084A05A}"/>
          </ac:picMkLst>
        </pc:picChg>
      </pc:sldChg>
      <pc:sldChg chg="modSp mod">
        <pc:chgData name="Charlotte Lawrence" userId="d1edc840-16a5-48ff-b6e6-9e4df0f0b464" providerId="ADAL" clId="{7BFCB844-856F-4032-98AE-7F700DB8B1AF}" dt="2024-05-09T13:41:43.189" v="23" actId="1076"/>
        <pc:sldMkLst>
          <pc:docMk/>
          <pc:sldMk cId="764155890" sldId="261"/>
        </pc:sldMkLst>
        <pc:spChg chg="mod">
          <ac:chgData name="Charlotte Lawrence" userId="d1edc840-16a5-48ff-b6e6-9e4df0f0b464" providerId="ADAL" clId="{7BFCB844-856F-4032-98AE-7F700DB8B1AF}" dt="2024-05-09T13:41:43.189" v="23" actId="1076"/>
          <ac:spMkLst>
            <pc:docMk/>
            <pc:sldMk cId="764155890" sldId="261"/>
            <ac:spMk id="7" creationId="{8A72169D-8330-1848-B0A7-36D27351F3A9}"/>
          </ac:spMkLst>
        </pc:spChg>
        <pc:picChg chg="mod">
          <ac:chgData name="Charlotte Lawrence" userId="d1edc840-16a5-48ff-b6e6-9e4df0f0b464" providerId="ADAL" clId="{7BFCB844-856F-4032-98AE-7F700DB8B1AF}" dt="2024-05-09T13:41:38.851" v="22" actId="1076"/>
          <ac:picMkLst>
            <pc:docMk/>
            <pc:sldMk cId="764155890" sldId="261"/>
            <ac:picMk id="5" creationId="{0C3B7B6F-E6D7-9743-BEC6-EF898BFBB2EF}"/>
          </ac:picMkLst>
        </pc:picChg>
      </pc:sldChg>
      <pc:sldChg chg="modSp mod">
        <pc:chgData name="Charlotte Lawrence" userId="d1edc840-16a5-48ff-b6e6-9e4df0f0b464" providerId="ADAL" clId="{7BFCB844-856F-4032-98AE-7F700DB8B1AF}" dt="2024-05-09T13:44:08.484" v="36" actId="1076"/>
        <pc:sldMkLst>
          <pc:docMk/>
          <pc:sldMk cId="2067957835" sldId="265"/>
        </pc:sldMkLst>
        <pc:spChg chg="mod">
          <ac:chgData name="Charlotte Lawrence" userId="d1edc840-16a5-48ff-b6e6-9e4df0f0b464" providerId="ADAL" clId="{7BFCB844-856F-4032-98AE-7F700DB8B1AF}" dt="2024-05-09T13:42:36.446" v="28" actId="14100"/>
          <ac:spMkLst>
            <pc:docMk/>
            <pc:sldMk cId="2067957835" sldId="265"/>
            <ac:spMk id="6" creationId="{A7F7A4D5-29CD-DA49-9DD4-50373990C826}"/>
          </ac:spMkLst>
        </pc:spChg>
        <pc:spChg chg="mod">
          <ac:chgData name="Charlotte Lawrence" userId="d1edc840-16a5-48ff-b6e6-9e4df0f0b464" providerId="ADAL" clId="{7BFCB844-856F-4032-98AE-7F700DB8B1AF}" dt="2024-05-09T13:44:08.484" v="36" actId="1076"/>
          <ac:spMkLst>
            <pc:docMk/>
            <pc:sldMk cId="2067957835" sldId="265"/>
            <ac:spMk id="9" creationId="{A2831BA2-ADF0-D34C-9BAF-E38FE697AA5F}"/>
          </ac:spMkLst>
        </pc:spChg>
        <pc:picChg chg="mod">
          <ac:chgData name="Charlotte Lawrence" userId="d1edc840-16a5-48ff-b6e6-9e4df0f0b464" providerId="ADAL" clId="{7BFCB844-856F-4032-98AE-7F700DB8B1AF}" dt="2024-05-09T13:42:30.422" v="26" actId="1076"/>
          <ac:picMkLst>
            <pc:docMk/>
            <pc:sldMk cId="2067957835" sldId="265"/>
            <ac:picMk id="5" creationId="{816EE22F-4215-DC46-8B99-3253B2F3E681}"/>
          </ac:picMkLst>
        </pc:picChg>
      </pc:sldChg>
      <pc:sldChg chg="modSp mod">
        <pc:chgData name="Charlotte Lawrence" userId="d1edc840-16a5-48ff-b6e6-9e4df0f0b464" providerId="ADAL" clId="{7BFCB844-856F-4032-98AE-7F700DB8B1AF}" dt="2024-05-09T13:43:09.914" v="35" actId="1076"/>
        <pc:sldMkLst>
          <pc:docMk/>
          <pc:sldMk cId="4008599650" sldId="266"/>
        </pc:sldMkLst>
        <pc:spChg chg="mod">
          <ac:chgData name="Charlotte Lawrence" userId="d1edc840-16a5-48ff-b6e6-9e4df0f0b464" providerId="ADAL" clId="{7BFCB844-856F-4032-98AE-7F700DB8B1AF}" dt="2024-05-09T13:42:50.936" v="31" actId="14100"/>
          <ac:spMkLst>
            <pc:docMk/>
            <pc:sldMk cId="4008599650" sldId="266"/>
            <ac:spMk id="7" creationId="{4DA302C1-4B4C-AE4F-A2ED-289E16C7DCE4}"/>
          </ac:spMkLst>
        </pc:spChg>
        <pc:picChg chg="mod">
          <ac:chgData name="Charlotte Lawrence" userId="d1edc840-16a5-48ff-b6e6-9e4df0f0b464" providerId="ADAL" clId="{7BFCB844-856F-4032-98AE-7F700DB8B1AF}" dt="2024-05-09T13:43:09.914" v="35" actId="1076"/>
          <ac:picMkLst>
            <pc:docMk/>
            <pc:sldMk cId="4008599650" sldId="266"/>
            <ac:picMk id="6" creationId="{973F0577-FBDB-0DF3-BDAA-A1F5E3B76429}"/>
          </ac:picMkLst>
        </pc:picChg>
      </pc:sldChg>
      <pc:sldChg chg="modSp mod">
        <pc:chgData name="Charlotte Lawrence" userId="d1edc840-16a5-48ff-b6e6-9e4df0f0b464" providerId="ADAL" clId="{7BFCB844-856F-4032-98AE-7F700DB8B1AF}" dt="2024-05-09T13:43:02.963" v="34" actId="1076"/>
        <pc:sldMkLst>
          <pc:docMk/>
          <pc:sldMk cId="1041786319" sldId="267"/>
        </pc:sldMkLst>
        <pc:spChg chg="mod">
          <ac:chgData name="Charlotte Lawrence" userId="d1edc840-16a5-48ff-b6e6-9e4df0f0b464" providerId="ADAL" clId="{7BFCB844-856F-4032-98AE-7F700DB8B1AF}" dt="2024-05-09T13:43:00.588" v="33" actId="1076"/>
          <ac:spMkLst>
            <pc:docMk/>
            <pc:sldMk cId="1041786319" sldId="267"/>
            <ac:spMk id="4" creationId="{17478677-7519-DD40-ACDF-6EACB666941A}"/>
          </ac:spMkLst>
        </pc:spChg>
        <pc:picChg chg="mod">
          <ac:chgData name="Charlotte Lawrence" userId="d1edc840-16a5-48ff-b6e6-9e4df0f0b464" providerId="ADAL" clId="{7BFCB844-856F-4032-98AE-7F700DB8B1AF}" dt="2024-05-09T13:43:02.963" v="34" actId="1076"/>
          <ac:picMkLst>
            <pc:docMk/>
            <pc:sldMk cId="1041786319" sldId="267"/>
            <ac:picMk id="9" creationId="{A49CA3F2-4AF0-7001-4ADD-248AF48F54A5}"/>
          </ac:picMkLst>
        </pc:picChg>
      </pc:sldChg>
      <pc:sldChg chg="modSp mod">
        <pc:chgData name="Charlotte Lawrence" userId="d1edc840-16a5-48ff-b6e6-9e4df0f0b464" providerId="ADAL" clId="{7BFCB844-856F-4032-98AE-7F700DB8B1AF}" dt="2024-05-09T13:45:20.600" v="41" actId="1076"/>
        <pc:sldMkLst>
          <pc:docMk/>
          <pc:sldMk cId="1981293690" sldId="268"/>
        </pc:sldMkLst>
        <pc:spChg chg="mod">
          <ac:chgData name="Charlotte Lawrence" userId="d1edc840-16a5-48ff-b6e6-9e4df0f0b464" providerId="ADAL" clId="{7BFCB844-856F-4032-98AE-7F700DB8B1AF}" dt="2024-05-09T13:45:20.600" v="41" actId="1076"/>
          <ac:spMkLst>
            <pc:docMk/>
            <pc:sldMk cId="1981293690" sldId="268"/>
            <ac:spMk id="4" creationId="{21B411C4-C1E7-DD47-A757-E9D8C56CC09E}"/>
          </ac:spMkLst>
        </pc:spChg>
      </pc:sldChg>
      <pc:sldChg chg="modSp mod">
        <pc:chgData name="Charlotte Lawrence" userId="d1edc840-16a5-48ff-b6e6-9e4df0f0b464" providerId="ADAL" clId="{7BFCB844-856F-4032-98AE-7F700DB8B1AF}" dt="2024-05-09T13:32:21.086" v="11" actId="1076"/>
        <pc:sldMkLst>
          <pc:docMk/>
          <pc:sldMk cId="4230844031" sldId="270"/>
        </pc:sldMkLst>
        <pc:spChg chg="mod">
          <ac:chgData name="Charlotte Lawrence" userId="d1edc840-16a5-48ff-b6e6-9e4df0f0b464" providerId="ADAL" clId="{7BFCB844-856F-4032-98AE-7F700DB8B1AF}" dt="2024-05-09T13:32:21.086" v="11" actId="1076"/>
          <ac:spMkLst>
            <pc:docMk/>
            <pc:sldMk cId="4230844031" sldId="270"/>
            <ac:spMk id="4" creationId="{D4BFA74E-EDC3-5441-86F1-A1D9ED746FCC}"/>
          </ac:spMkLst>
        </pc:spChg>
      </pc:sldChg>
      <pc:sldChg chg="modSp mod">
        <pc:chgData name="Charlotte Lawrence" userId="d1edc840-16a5-48ff-b6e6-9e4df0f0b464" providerId="ADAL" clId="{7BFCB844-856F-4032-98AE-7F700DB8B1AF}" dt="2024-05-09T13:54:40.108" v="44" actId="1076"/>
        <pc:sldMkLst>
          <pc:docMk/>
          <pc:sldMk cId="4079485347" sldId="272"/>
        </pc:sldMkLst>
        <pc:spChg chg="mod">
          <ac:chgData name="Charlotte Lawrence" userId="d1edc840-16a5-48ff-b6e6-9e4df0f0b464" providerId="ADAL" clId="{7BFCB844-856F-4032-98AE-7F700DB8B1AF}" dt="2024-05-09T13:54:40.108" v="44" actId="1076"/>
          <ac:spMkLst>
            <pc:docMk/>
            <pc:sldMk cId="4079485347" sldId="272"/>
            <ac:spMk id="6" creationId="{C37E7A15-761F-3E43-821E-3212595458B0}"/>
          </ac:spMkLst>
        </pc:spChg>
        <pc:picChg chg="mod">
          <ac:chgData name="Charlotte Lawrence" userId="d1edc840-16a5-48ff-b6e6-9e4df0f0b464" providerId="ADAL" clId="{7BFCB844-856F-4032-98AE-7F700DB8B1AF}" dt="2024-05-09T13:54:35.066" v="43" actId="1076"/>
          <ac:picMkLst>
            <pc:docMk/>
            <pc:sldMk cId="4079485347" sldId="272"/>
            <ac:picMk id="5" creationId="{86FF9860-0B63-7644-BE6D-2346F0DB5834}"/>
          </ac:picMkLst>
        </pc:picChg>
      </pc:sldChg>
      <pc:sldChg chg="modSp mod">
        <pc:chgData name="Charlotte Lawrence" userId="d1edc840-16a5-48ff-b6e6-9e4df0f0b464" providerId="ADAL" clId="{7BFCB844-856F-4032-98AE-7F700DB8B1AF}" dt="2024-05-09T13:45:13.655" v="40" actId="1076"/>
        <pc:sldMkLst>
          <pc:docMk/>
          <pc:sldMk cId="614795016" sldId="274"/>
        </pc:sldMkLst>
        <pc:spChg chg="mod">
          <ac:chgData name="Charlotte Lawrence" userId="d1edc840-16a5-48ff-b6e6-9e4df0f0b464" providerId="ADAL" clId="{7BFCB844-856F-4032-98AE-7F700DB8B1AF}" dt="2024-05-09T13:45:04.962" v="38" actId="14100"/>
          <ac:spMkLst>
            <pc:docMk/>
            <pc:sldMk cId="614795016" sldId="274"/>
            <ac:spMk id="4" creationId="{17478677-7519-DD40-ACDF-6EACB666941A}"/>
          </ac:spMkLst>
        </pc:spChg>
        <pc:picChg chg="mod">
          <ac:chgData name="Charlotte Lawrence" userId="d1edc840-16a5-48ff-b6e6-9e4df0f0b464" providerId="ADAL" clId="{7BFCB844-856F-4032-98AE-7F700DB8B1AF}" dt="2024-05-09T13:45:13.655" v="40" actId="1076"/>
          <ac:picMkLst>
            <pc:docMk/>
            <pc:sldMk cId="614795016" sldId="274"/>
            <ac:picMk id="8" creationId="{98ED1D46-9904-47C7-ABB1-2DA5F3E685D4}"/>
          </ac:picMkLst>
        </pc:picChg>
      </pc:sldChg>
      <pc:sldChg chg="modSp mod">
        <pc:chgData name="Charlotte Lawrence" userId="d1edc840-16a5-48ff-b6e6-9e4df0f0b464" providerId="ADAL" clId="{7BFCB844-856F-4032-98AE-7F700DB8B1AF}" dt="2024-05-09T13:59:59.262" v="45" actId="14100"/>
        <pc:sldMkLst>
          <pc:docMk/>
          <pc:sldMk cId="1164132847" sldId="275"/>
        </pc:sldMkLst>
        <pc:graphicFrameChg chg="modGraphic">
          <ac:chgData name="Charlotte Lawrence" userId="d1edc840-16a5-48ff-b6e6-9e4df0f0b464" providerId="ADAL" clId="{7BFCB844-856F-4032-98AE-7F700DB8B1AF}" dt="2024-05-09T13:59:59.262" v="45" actId="14100"/>
          <ac:graphicFrameMkLst>
            <pc:docMk/>
            <pc:sldMk cId="1164132847" sldId="275"/>
            <ac:graphicFrameMk id="8" creationId="{E2C4E2B8-24C7-DBDF-3C0B-8A786C099D73}"/>
          </ac:graphicFrameMkLst>
        </pc:graphicFrameChg>
      </pc:sldChg>
      <pc:sldChg chg="modSp mod">
        <pc:chgData name="Charlotte Lawrence" userId="d1edc840-16a5-48ff-b6e6-9e4df0f0b464" providerId="ADAL" clId="{7BFCB844-856F-4032-98AE-7F700DB8B1AF}" dt="2024-05-09T13:32:05.488" v="8" actId="1076"/>
        <pc:sldMkLst>
          <pc:docMk/>
          <pc:sldMk cId="2624080804" sldId="276"/>
        </pc:sldMkLst>
        <pc:spChg chg="mod">
          <ac:chgData name="Charlotte Lawrence" userId="d1edc840-16a5-48ff-b6e6-9e4df0f0b464" providerId="ADAL" clId="{7BFCB844-856F-4032-98AE-7F700DB8B1AF}" dt="2024-05-09T13:32:05.488" v="8" actId="1076"/>
          <ac:spMkLst>
            <pc:docMk/>
            <pc:sldMk cId="2624080804" sldId="276"/>
            <ac:spMk id="4" creationId="{EC8ED66E-4150-C9EB-3AD0-1A82FC50DA1A}"/>
          </ac:spMkLst>
        </pc:spChg>
        <pc:picChg chg="mod">
          <ac:chgData name="Charlotte Lawrence" userId="d1edc840-16a5-48ff-b6e6-9e4df0f0b464" providerId="ADAL" clId="{7BFCB844-856F-4032-98AE-7F700DB8B1AF}" dt="2024-05-09T13:31:56.696" v="5" actId="1076"/>
          <ac:picMkLst>
            <pc:docMk/>
            <pc:sldMk cId="2624080804" sldId="276"/>
            <ac:picMk id="5" creationId="{4CF208B1-D380-EB77-2CE7-A4EFCE10E1CC}"/>
          </ac:picMkLst>
        </pc:picChg>
      </pc:sldChg>
    </pc:docChg>
  </pc:docChgLst>
  <pc:docChgLst>
    <pc:chgData name="Lawrence, Charlotte" userId="d1edc840-16a5-48ff-b6e6-9e4df0f0b464" providerId="ADAL" clId="{7BFCB844-856F-4032-98AE-7F700DB8B1AF}"/>
    <pc:docChg chg="undo custSel modSld">
      <pc:chgData name="Lawrence, Charlotte" userId="d1edc840-16a5-48ff-b6e6-9e4df0f0b464" providerId="ADAL" clId="{7BFCB844-856F-4032-98AE-7F700DB8B1AF}" dt="2024-05-01T15:05:28.833" v="94"/>
      <pc:docMkLst>
        <pc:docMk/>
      </pc:docMkLst>
      <pc:sldChg chg="modSp mod">
        <pc:chgData name="Lawrence, Charlotte" userId="d1edc840-16a5-48ff-b6e6-9e4df0f0b464" providerId="ADAL" clId="{7BFCB844-856F-4032-98AE-7F700DB8B1AF}" dt="2024-05-01T15:01:29.104" v="9" actId="1076"/>
        <pc:sldMkLst>
          <pc:docMk/>
          <pc:sldMk cId="3262565648" sldId="256"/>
        </pc:sldMkLst>
        <pc:picChg chg="mod">
          <ac:chgData name="Lawrence, Charlotte" userId="d1edc840-16a5-48ff-b6e6-9e4df0f0b464" providerId="ADAL" clId="{7BFCB844-856F-4032-98AE-7F700DB8B1AF}" dt="2024-05-01T15:01:28.502" v="8" actId="14100"/>
          <ac:picMkLst>
            <pc:docMk/>
            <pc:sldMk cId="3262565648" sldId="256"/>
            <ac:picMk id="9" creationId="{07B0D9AC-6FD9-FAC3-5908-5CFD99A9100B}"/>
          </ac:picMkLst>
        </pc:picChg>
        <pc:picChg chg="mod">
          <ac:chgData name="Lawrence, Charlotte" userId="d1edc840-16a5-48ff-b6e6-9e4df0f0b464" providerId="ADAL" clId="{7BFCB844-856F-4032-98AE-7F700DB8B1AF}" dt="2024-05-01T15:01:29.104" v="9" actId="1076"/>
          <ac:picMkLst>
            <pc:docMk/>
            <pc:sldMk cId="3262565648" sldId="256"/>
            <ac:picMk id="13" creationId="{A0C9E4AE-ED43-B14E-C6B3-88C66300B362}"/>
          </ac:picMkLst>
        </pc:picChg>
      </pc:sldChg>
      <pc:sldChg chg="modSp mod">
        <pc:chgData name="Lawrence, Charlotte" userId="d1edc840-16a5-48ff-b6e6-9e4df0f0b464" providerId="ADAL" clId="{7BFCB844-856F-4032-98AE-7F700DB8B1AF}" dt="2024-05-01T15:01:45.285" v="16" actId="1076"/>
        <pc:sldMkLst>
          <pc:docMk/>
          <pc:sldMk cId="1069447843" sldId="257"/>
        </pc:sldMkLst>
        <pc:picChg chg="mod">
          <ac:chgData name="Lawrence, Charlotte" userId="d1edc840-16a5-48ff-b6e6-9e4df0f0b464" providerId="ADAL" clId="{7BFCB844-856F-4032-98AE-7F700DB8B1AF}" dt="2024-05-01T15:01:45.285" v="16" actId="1076"/>
          <ac:picMkLst>
            <pc:docMk/>
            <pc:sldMk cId="1069447843" sldId="257"/>
            <ac:picMk id="3" creationId="{C6A48A0C-22A1-91B3-A82A-6476CEB62247}"/>
          </ac:picMkLst>
        </pc:picChg>
        <pc:picChg chg="mod">
          <ac:chgData name="Lawrence, Charlotte" userId="d1edc840-16a5-48ff-b6e6-9e4df0f0b464" providerId="ADAL" clId="{7BFCB844-856F-4032-98AE-7F700DB8B1AF}" dt="2024-05-01T15:01:44.042" v="15" actId="14100"/>
          <ac:picMkLst>
            <pc:docMk/>
            <pc:sldMk cId="1069447843" sldId="257"/>
            <ac:picMk id="4" creationId="{3114440A-1DA2-9B7C-3F04-27FF239D1CAD}"/>
          </ac:picMkLst>
        </pc:picChg>
      </pc:sldChg>
      <pc:sldChg chg="addSp delSp modSp mod">
        <pc:chgData name="Lawrence, Charlotte" userId="d1edc840-16a5-48ff-b6e6-9e4df0f0b464" providerId="ADAL" clId="{7BFCB844-856F-4032-98AE-7F700DB8B1AF}" dt="2024-05-01T15:03:26.679" v="54" actId="1076"/>
        <pc:sldMkLst>
          <pc:docMk/>
          <pc:sldMk cId="3564472526" sldId="260"/>
        </pc:sldMkLst>
        <pc:spChg chg="mod">
          <ac:chgData name="Lawrence, Charlotte" userId="d1edc840-16a5-48ff-b6e6-9e4df0f0b464" providerId="ADAL" clId="{7BFCB844-856F-4032-98AE-7F700DB8B1AF}" dt="2024-05-01T15:03:26.679" v="54" actId="1076"/>
          <ac:spMkLst>
            <pc:docMk/>
            <pc:sldMk cId="3564472526" sldId="260"/>
            <ac:spMk id="6" creationId="{75C49F5C-D23B-5048-BF44-97720C1AD382}"/>
          </ac:spMkLst>
        </pc:spChg>
        <pc:picChg chg="del">
          <ac:chgData name="Lawrence, Charlotte" userId="d1edc840-16a5-48ff-b6e6-9e4df0f0b464" providerId="ADAL" clId="{7BFCB844-856F-4032-98AE-7F700DB8B1AF}" dt="2024-05-01T15:03:23.330" v="52" actId="478"/>
          <ac:picMkLst>
            <pc:docMk/>
            <pc:sldMk cId="3564472526" sldId="260"/>
            <ac:picMk id="3" creationId="{C68C9A4A-2805-A6CA-934F-106C04189B86}"/>
          </ac:picMkLst>
        </pc:picChg>
        <pc:picChg chg="del">
          <ac:chgData name="Lawrence, Charlotte" userId="d1edc840-16a5-48ff-b6e6-9e4df0f0b464" providerId="ADAL" clId="{7BFCB844-856F-4032-98AE-7F700DB8B1AF}" dt="2024-05-01T15:03:24.068" v="53" actId="478"/>
          <ac:picMkLst>
            <pc:docMk/>
            <pc:sldMk cId="3564472526" sldId="260"/>
            <ac:picMk id="4" creationId="{E8B8BD3A-FC60-9E0F-1B17-215182C1ECA8}"/>
          </ac:picMkLst>
        </pc:picChg>
        <pc:picChg chg="add mod">
          <ac:chgData name="Lawrence, Charlotte" userId="d1edc840-16a5-48ff-b6e6-9e4df0f0b464" providerId="ADAL" clId="{7BFCB844-856F-4032-98AE-7F700DB8B1AF}" dt="2024-05-01T15:02:04.593" v="25"/>
          <ac:picMkLst>
            <pc:docMk/>
            <pc:sldMk cId="3564472526" sldId="260"/>
            <ac:picMk id="10" creationId="{B84F9234-5C30-F5B8-E76D-A2E34084A05A}"/>
          </ac:picMkLst>
        </pc:picChg>
        <pc:picChg chg="add mod">
          <ac:chgData name="Lawrence, Charlotte" userId="d1edc840-16a5-48ff-b6e6-9e4df0f0b464" providerId="ADAL" clId="{7BFCB844-856F-4032-98AE-7F700DB8B1AF}" dt="2024-05-01T15:03:21.524" v="51"/>
          <ac:picMkLst>
            <pc:docMk/>
            <pc:sldMk cId="3564472526" sldId="260"/>
            <ac:picMk id="11" creationId="{1CE3342B-D73F-A699-0A95-EBC1514A7384}"/>
          </ac:picMkLst>
        </pc:picChg>
      </pc:sldChg>
      <pc:sldChg chg="addSp delSp modSp mod">
        <pc:chgData name="Lawrence, Charlotte" userId="d1edc840-16a5-48ff-b6e6-9e4df0f0b464" providerId="ADAL" clId="{7BFCB844-856F-4032-98AE-7F700DB8B1AF}" dt="2024-05-01T15:03:30.625" v="57"/>
        <pc:sldMkLst>
          <pc:docMk/>
          <pc:sldMk cId="764155890" sldId="261"/>
        </pc:sldMkLst>
        <pc:picChg chg="del">
          <ac:chgData name="Lawrence, Charlotte" userId="d1edc840-16a5-48ff-b6e6-9e4df0f0b464" providerId="ADAL" clId="{7BFCB844-856F-4032-98AE-7F700DB8B1AF}" dt="2024-05-01T15:03:28.627" v="55" actId="478"/>
          <ac:picMkLst>
            <pc:docMk/>
            <pc:sldMk cId="764155890" sldId="261"/>
            <ac:picMk id="3" creationId="{6E657966-F0A6-630C-FF08-19EF748F8AA4}"/>
          </ac:picMkLst>
        </pc:picChg>
        <pc:picChg chg="del">
          <ac:chgData name="Lawrence, Charlotte" userId="d1edc840-16a5-48ff-b6e6-9e4df0f0b464" providerId="ADAL" clId="{7BFCB844-856F-4032-98AE-7F700DB8B1AF}" dt="2024-05-01T15:03:29.273" v="56" actId="478"/>
          <ac:picMkLst>
            <pc:docMk/>
            <pc:sldMk cId="764155890" sldId="261"/>
            <ac:picMk id="4" creationId="{401C2254-22B5-5A4F-F721-3725D06EEA2B}"/>
          </ac:picMkLst>
        </pc:picChg>
        <pc:picChg chg="add mod">
          <ac:chgData name="Lawrence, Charlotte" userId="d1edc840-16a5-48ff-b6e6-9e4df0f0b464" providerId="ADAL" clId="{7BFCB844-856F-4032-98AE-7F700DB8B1AF}" dt="2024-05-01T15:02:06.682" v="26"/>
          <ac:picMkLst>
            <pc:docMk/>
            <pc:sldMk cId="764155890" sldId="261"/>
            <ac:picMk id="12" creationId="{A9A9112F-7AE6-96CF-D759-7762E795273C}"/>
          </ac:picMkLst>
        </pc:picChg>
        <pc:picChg chg="add mod">
          <ac:chgData name="Lawrence, Charlotte" userId="d1edc840-16a5-48ff-b6e6-9e4df0f0b464" providerId="ADAL" clId="{7BFCB844-856F-4032-98AE-7F700DB8B1AF}" dt="2024-05-01T15:03:30.625" v="57"/>
          <ac:picMkLst>
            <pc:docMk/>
            <pc:sldMk cId="764155890" sldId="261"/>
            <ac:picMk id="13" creationId="{E64B98BD-42DD-76AD-D44D-F6FF5FB20D6F}"/>
          </ac:picMkLst>
        </pc:picChg>
      </pc:sldChg>
      <pc:sldChg chg="addSp modSp">
        <pc:chgData name="Lawrence, Charlotte" userId="d1edc840-16a5-48ff-b6e6-9e4df0f0b464" providerId="ADAL" clId="{7BFCB844-856F-4032-98AE-7F700DB8B1AF}" dt="2024-05-01T15:03:33.434" v="58"/>
        <pc:sldMkLst>
          <pc:docMk/>
          <pc:sldMk cId="2787073691" sldId="262"/>
        </pc:sldMkLst>
        <pc:picChg chg="add mod">
          <ac:chgData name="Lawrence, Charlotte" userId="d1edc840-16a5-48ff-b6e6-9e4df0f0b464" providerId="ADAL" clId="{7BFCB844-856F-4032-98AE-7F700DB8B1AF}" dt="2024-05-01T15:02:08.765" v="27"/>
          <ac:picMkLst>
            <pc:docMk/>
            <pc:sldMk cId="2787073691" sldId="262"/>
            <ac:picMk id="8" creationId="{190BEB35-6954-1F4C-C5BF-DCABEBAAC378}"/>
          </ac:picMkLst>
        </pc:picChg>
        <pc:picChg chg="add mod">
          <ac:chgData name="Lawrence, Charlotte" userId="d1edc840-16a5-48ff-b6e6-9e4df0f0b464" providerId="ADAL" clId="{7BFCB844-856F-4032-98AE-7F700DB8B1AF}" dt="2024-05-01T15:03:33.434" v="58"/>
          <ac:picMkLst>
            <pc:docMk/>
            <pc:sldMk cId="2787073691" sldId="262"/>
            <ac:picMk id="9" creationId="{DC435CED-3882-7257-E944-E2AD89579509}"/>
          </ac:picMkLst>
        </pc:picChg>
      </pc:sldChg>
      <pc:sldChg chg="addSp modSp mod">
        <pc:chgData name="Lawrence, Charlotte" userId="d1edc840-16a5-48ff-b6e6-9e4df0f0b464" providerId="ADAL" clId="{7BFCB844-856F-4032-98AE-7F700DB8B1AF}" dt="2024-05-01T15:03:42.317" v="61" actId="1076"/>
        <pc:sldMkLst>
          <pc:docMk/>
          <pc:sldMk cId="2922932122" sldId="263"/>
        </pc:sldMkLst>
        <pc:picChg chg="add mod">
          <ac:chgData name="Lawrence, Charlotte" userId="d1edc840-16a5-48ff-b6e6-9e4df0f0b464" providerId="ADAL" clId="{7BFCB844-856F-4032-98AE-7F700DB8B1AF}" dt="2024-05-01T15:03:42.317" v="61" actId="1076"/>
          <ac:picMkLst>
            <pc:docMk/>
            <pc:sldMk cId="2922932122" sldId="263"/>
            <ac:picMk id="3" creationId="{A11AAB27-AFA8-881C-8F3D-F0BE4600EA65}"/>
          </ac:picMkLst>
        </pc:picChg>
        <pc:picChg chg="add mod">
          <ac:chgData name="Lawrence, Charlotte" userId="d1edc840-16a5-48ff-b6e6-9e4df0f0b464" providerId="ADAL" clId="{7BFCB844-856F-4032-98AE-7F700DB8B1AF}" dt="2024-05-01T15:03:40.604" v="60" actId="1076"/>
          <ac:picMkLst>
            <pc:docMk/>
            <pc:sldMk cId="2922932122" sldId="263"/>
            <ac:picMk id="4" creationId="{74ECB1BF-5273-C086-32A3-0B7D8E457C37}"/>
          </ac:picMkLst>
        </pc:picChg>
      </pc:sldChg>
      <pc:sldChg chg="addSp modSp">
        <pc:chgData name="Lawrence, Charlotte" userId="d1edc840-16a5-48ff-b6e6-9e4df0f0b464" providerId="ADAL" clId="{7BFCB844-856F-4032-98AE-7F700DB8B1AF}" dt="2024-05-01T15:03:44.937" v="62"/>
        <pc:sldMkLst>
          <pc:docMk/>
          <pc:sldMk cId="1627361780" sldId="264"/>
        </pc:sldMkLst>
        <pc:picChg chg="add mod">
          <ac:chgData name="Lawrence, Charlotte" userId="d1edc840-16a5-48ff-b6e6-9e4df0f0b464" providerId="ADAL" clId="{7BFCB844-856F-4032-98AE-7F700DB8B1AF}" dt="2024-05-01T15:02:20.835" v="29"/>
          <ac:picMkLst>
            <pc:docMk/>
            <pc:sldMk cId="1627361780" sldId="264"/>
            <ac:picMk id="3" creationId="{6561DB65-9045-3520-849B-02D139DA6CE5}"/>
          </ac:picMkLst>
        </pc:picChg>
        <pc:picChg chg="add mod">
          <ac:chgData name="Lawrence, Charlotte" userId="d1edc840-16a5-48ff-b6e6-9e4df0f0b464" providerId="ADAL" clId="{7BFCB844-856F-4032-98AE-7F700DB8B1AF}" dt="2024-05-01T15:03:44.937" v="62"/>
          <ac:picMkLst>
            <pc:docMk/>
            <pc:sldMk cId="1627361780" sldId="264"/>
            <ac:picMk id="4" creationId="{D1C83DEF-6594-6555-2472-8D48B2D53E9F}"/>
          </ac:picMkLst>
        </pc:picChg>
      </pc:sldChg>
      <pc:sldChg chg="addSp modSp mod">
        <pc:chgData name="Lawrence, Charlotte" userId="d1edc840-16a5-48ff-b6e6-9e4df0f0b464" providerId="ADAL" clId="{7BFCB844-856F-4032-98AE-7F700DB8B1AF}" dt="2024-05-01T15:03:54.294" v="64" actId="1076"/>
        <pc:sldMkLst>
          <pc:docMk/>
          <pc:sldMk cId="2067957835" sldId="265"/>
        </pc:sldMkLst>
        <pc:spChg chg="mod">
          <ac:chgData name="Lawrence, Charlotte" userId="d1edc840-16a5-48ff-b6e6-9e4df0f0b464" providerId="ADAL" clId="{7BFCB844-856F-4032-98AE-7F700DB8B1AF}" dt="2024-05-01T15:03:54.294" v="64" actId="1076"/>
          <ac:spMkLst>
            <pc:docMk/>
            <pc:sldMk cId="2067957835" sldId="265"/>
            <ac:spMk id="6" creationId="{A7F7A4D5-29CD-DA49-9DD4-50373990C826}"/>
          </ac:spMkLst>
        </pc:spChg>
        <pc:picChg chg="add mod">
          <ac:chgData name="Lawrence, Charlotte" userId="d1edc840-16a5-48ff-b6e6-9e4df0f0b464" providerId="ADAL" clId="{7BFCB844-856F-4032-98AE-7F700DB8B1AF}" dt="2024-05-01T15:02:22.982" v="30"/>
          <ac:picMkLst>
            <pc:docMk/>
            <pc:sldMk cId="2067957835" sldId="265"/>
            <ac:picMk id="3" creationId="{B60B6B1B-3101-94A6-7C0B-E7FD45A0D55D}"/>
          </ac:picMkLst>
        </pc:picChg>
        <pc:picChg chg="add mod">
          <ac:chgData name="Lawrence, Charlotte" userId="d1edc840-16a5-48ff-b6e6-9e4df0f0b464" providerId="ADAL" clId="{7BFCB844-856F-4032-98AE-7F700DB8B1AF}" dt="2024-05-01T15:03:47.565" v="63"/>
          <ac:picMkLst>
            <pc:docMk/>
            <pc:sldMk cId="2067957835" sldId="265"/>
            <ac:picMk id="4" creationId="{FA61002E-1746-3C9C-481F-03BDDC97F997}"/>
          </ac:picMkLst>
        </pc:picChg>
      </pc:sldChg>
      <pc:sldChg chg="addSp modSp">
        <pc:chgData name="Lawrence, Charlotte" userId="d1edc840-16a5-48ff-b6e6-9e4df0f0b464" providerId="ADAL" clId="{7BFCB844-856F-4032-98AE-7F700DB8B1AF}" dt="2024-05-01T15:03:59.674" v="65"/>
        <pc:sldMkLst>
          <pc:docMk/>
          <pc:sldMk cId="4008599650" sldId="266"/>
        </pc:sldMkLst>
        <pc:picChg chg="add mod">
          <ac:chgData name="Lawrence, Charlotte" userId="d1edc840-16a5-48ff-b6e6-9e4df0f0b464" providerId="ADAL" clId="{7BFCB844-856F-4032-98AE-7F700DB8B1AF}" dt="2024-05-01T15:02:25.340" v="31"/>
          <ac:picMkLst>
            <pc:docMk/>
            <pc:sldMk cId="4008599650" sldId="266"/>
            <ac:picMk id="4" creationId="{EC1CDAC2-FA62-05F1-9C19-637803E82B9A}"/>
          </ac:picMkLst>
        </pc:picChg>
        <pc:picChg chg="add mod">
          <ac:chgData name="Lawrence, Charlotte" userId="d1edc840-16a5-48ff-b6e6-9e4df0f0b464" providerId="ADAL" clId="{7BFCB844-856F-4032-98AE-7F700DB8B1AF}" dt="2024-05-01T15:03:59.674" v="65"/>
          <ac:picMkLst>
            <pc:docMk/>
            <pc:sldMk cId="4008599650" sldId="266"/>
            <ac:picMk id="8" creationId="{4A715CBB-720D-FAE7-4A15-E0B87B7DDC92}"/>
          </ac:picMkLst>
        </pc:picChg>
      </pc:sldChg>
      <pc:sldChg chg="addSp modSp mod">
        <pc:chgData name="Lawrence, Charlotte" userId="d1edc840-16a5-48ff-b6e6-9e4df0f0b464" providerId="ADAL" clId="{7BFCB844-856F-4032-98AE-7F700DB8B1AF}" dt="2024-05-01T15:04:48.298" v="82" actId="1076"/>
        <pc:sldMkLst>
          <pc:docMk/>
          <pc:sldMk cId="1041786319" sldId="267"/>
        </pc:sldMkLst>
        <pc:spChg chg="mod">
          <ac:chgData name="Lawrence, Charlotte" userId="d1edc840-16a5-48ff-b6e6-9e4df0f0b464" providerId="ADAL" clId="{7BFCB844-856F-4032-98AE-7F700DB8B1AF}" dt="2024-05-01T15:04:48.298" v="82" actId="1076"/>
          <ac:spMkLst>
            <pc:docMk/>
            <pc:sldMk cId="1041786319" sldId="267"/>
            <ac:spMk id="4" creationId="{17478677-7519-DD40-ACDF-6EACB666941A}"/>
          </ac:spMkLst>
        </pc:spChg>
        <pc:picChg chg="mod">
          <ac:chgData name="Lawrence, Charlotte" userId="d1edc840-16a5-48ff-b6e6-9e4df0f0b464" providerId="ADAL" clId="{7BFCB844-856F-4032-98AE-7F700DB8B1AF}" dt="2024-05-01T15:04:07.188" v="67" actId="1076"/>
          <ac:picMkLst>
            <pc:docMk/>
            <pc:sldMk cId="1041786319" sldId="267"/>
            <ac:picMk id="5" creationId="{6A61376C-2F93-D242-871D-5B6604B4286A}"/>
          </ac:picMkLst>
        </pc:picChg>
        <pc:picChg chg="add mod">
          <ac:chgData name="Lawrence, Charlotte" userId="d1edc840-16a5-48ff-b6e6-9e4df0f0b464" providerId="ADAL" clId="{7BFCB844-856F-4032-98AE-7F700DB8B1AF}" dt="2024-05-01T15:02:27.961" v="32"/>
          <ac:picMkLst>
            <pc:docMk/>
            <pc:sldMk cId="1041786319" sldId="267"/>
            <ac:picMk id="6" creationId="{9FB38421-93B5-8846-E234-CF8EF1FD1CD4}"/>
          </ac:picMkLst>
        </pc:picChg>
        <pc:picChg chg="add mod">
          <ac:chgData name="Lawrence, Charlotte" userId="d1edc840-16a5-48ff-b6e6-9e4df0f0b464" providerId="ADAL" clId="{7BFCB844-856F-4032-98AE-7F700DB8B1AF}" dt="2024-05-01T15:04:02.696" v="66"/>
          <ac:picMkLst>
            <pc:docMk/>
            <pc:sldMk cId="1041786319" sldId="267"/>
            <ac:picMk id="7" creationId="{4E1CBDD0-9276-CED0-1932-FD96D14327C6}"/>
          </ac:picMkLst>
        </pc:picChg>
        <pc:picChg chg="mod">
          <ac:chgData name="Lawrence, Charlotte" userId="d1edc840-16a5-48ff-b6e6-9e4df0f0b464" providerId="ADAL" clId="{7BFCB844-856F-4032-98AE-7F700DB8B1AF}" dt="2024-05-01T15:04:41.651" v="79" actId="1076"/>
          <ac:picMkLst>
            <pc:docMk/>
            <pc:sldMk cId="1041786319" sldId="267"/>
            <ac:picMk id="9" creationId="{A49CA3F2-4AF0-7001-4ADD-248AF48F54A5}"/>
          </ac:picMkLst>
        </pc:picChg>
      </pc:sldChg>
      <pc:sldChg chg="addSp modSp mod">
        <pc:chgData name="Lawrence, Charlotte" userId="d1edc840-16a5-48ff-b6e6-9e4df0f0b464" providerId="ADAL" clId="{7BFCB844-856F-4032-98AE-7F700DB8B1AF}" dt="2024-05-01T15:05:23.385" v="92" actId="1076"/>
        <pc:sldMkLst>
          <pc:docMk/>
          <pc:sldMk cId="1981293690" sldId="268"/>
        </pc:sldMkLst>
        <pc:spChg chg="mod">
          <ac:chgData name="Lawrence, Charlotte" userId="d1edc840-16a5-48ff-b6e6-9e4df0f0b464" providerId="ADAL" clId="{7BFCB844-856F-4032-98AE-7F700DB8B1AF}" dt="2024-05-01T15:05:23.385" v="92" actId="1076"/>
          <ac:spMkLst>
            <pc:docMk/>
            <pc:sldMk cId="1981293690" sldId="268"/>
            <ac:spMk id="4" creationId="{21B411C4-C1E7-DD47-A757-E9D8C56CC09E}"/>
          </ac:spMkLst>
        </pc:spChg>
        <pc:picChg chg="mod">
          <ac:chgData name="Lawrence, Charlotte" userId="d1edc840-16a5-48ff-b6e6-9e4df0f0b464" providerId="ADAL" clId="{7BFCB844-856F-4032-98AE-7F700DB8B1AF}" dt="2024-05-01T15:05:21.045" v="91" actId="1076"/>
          <ac:picMkLst>
            <pc:docMk/>
            <pc:sldMk cId="1981293690" sldId="268"/>
            <ac:picMk id="5" creationId="{2BC89741-724A-B64C-87F8-D3D7D953ADA1}"/>
          </ac:picMkLst>
        </pc:picChg>
        <pc:picChg chg="add mod">
          <ac:chgData name="Lawrence, Charlotte" userId="d1edc840-16a5-48ff-b6e6-9e4df0f0b464" providerId="ADAL" clId="{7BFCB844-856F-4032-98AE-7F700DB8B1AF}" dt="2024-05-01T15:02:33.110" v="34"/>
          <ac:picMkLst>
            <pc:docMk/>
            <pc:sldMk cId="1981293690" sldId="268"/>
            <ac:picMk id="6" creationId="{2D8BF0D7-F35E-6A01-3E07-5CDAA6537A1D}"/>
          </ac:picMkLst>
        </pc:picChg>
        <pc:picChg chg="add mod">
          <ac:chgData name="Lawrence, Charlotte" userId="d1edc840-16a5-48ff-b6e6-9e4df0f0b464" providerId="ADAL" clId="{7BFCB844-856F-4032-98AE-7F700DB8B1AF}" dt="2024-05-01T15:05:07.668" v="87"/>
          <ac:picMkLst>
            <pc:docMk/>
            <pc:sldMk cId="1981293690" sldId="268"/>
            <ac:picMk id="7" creationId="{BFCF5FF5-7319-D8BD-B5AD-7D19FD1FF1F0}"/>
          </ac:picMkLst>
        </pc:picChg>
      </pc:sldChg>
      <pc:sldChg chg="addSp modSp">
        <pc:chgData name="Lawrence, Charlotte" userId="d1edc840-16a5-48ff-b6e6-9e4df0f0b464" providerId="ADAL" clId="{7BFCB844-856F-4032-98AE-7F700DB8B1AF}" dt="2024-05-01T15:05:25.455" v="93"/>
        <pc:sldMkLst>
          <pc:docMk/>
          <pc:sldMk cId="4230844031" sldId="270"/>
        </pc:sldMkLst>
        <pc:picChg chg="add mod">
          <ac:chgData name="Lawrence, Charlotte" userId="d1edc840-16a5-48ff-b6e6-9e4df0f0b464" providerId="ADAL" clId="{7BFCB844-856F-4032-98AE-7F700DB8B1AF}" dt="2024-05-01T15:02:35.343" v="35"/>
          <ac:picMkLst>
            <pc:docMk/>
            <pc:sldMk cId="4230844031" sldId="270"/>
            <ac:picMk id="6" creationId="{81012CF5-D05E-0803-0747-2B98E77408C3}"/>
          </ac:picMkLst>
        </pc:picChg>
        <pc:picChg chg="add mod">
          <ac:chgData name="Lawrence, Charlotte" userId="d1edc840-16a5-48ff-b6e6-9e4df0f0b464" providerId="ADAL" clId="{7BFCB844-856F-4032-98AE-7F700DB8B1AF}" dt="2024-05-01T15:05:25.455" v="93"/>
          <ac:picMkLst>
            <pc:docMk/>
            <pc:sldMk cId="4230844031" sldId="270"/>
            <ac:picMk id="7" creationId="{B99CCCDE-0FD9-A323-5766-3CC64C28B376}"/>
          </ac:picMkLst>
        </pc:picChg>
      </pc:sldChg>
      <pc:sldChg chg="addSp delSp modSp mod">
        <pc:chgData name="Lawrence, Charlotte" userId="d1edc840-16a5-48ff-b6e6-9e4df0f0b464" providerId="ADAL" clId="{7BFCB844-856F-4032-98AE-7F700DB8B1AF}" dt="2024-05-01T15:02:49.502" v="37"/>
        <pc:sldMkLst>
          <pc:docMk/>
          <pc:sldMk cId="148223181" sldId="271"/>
        </pc:sldMkLst>
        <pc:picChg chg="del mod">
          <ac:chgData name="Lawrence, Charlotte" userId="d1edc840-16a5-48ff-b6e6-9e4df0f0b464" providerId="ADAL" clId="{7BFCB844-856F-4032-98AE-7F700DB8B1AF}" dt="2024-05-01T15:01:53.767" v="20" actId="478"/>
          <ac:picMkLst>
            <pc:docMk/>
            <pc:sldMk cId="148223181" sldId="271"/>
            <ac:picMk id="4" creationId="{DBBCDF62-70BB-B75E-DA6B-E229C3C71EC4}"/>
          </ac:picMkLst>
        </pc:picChg>
        <pc:picChg chg="del">
          <ac:chgData name="Lawrence, Charlotte" userId="d1edc840-16a5-48ff-b6e6-9e4df0f0b464" providerId="ADAL" clId="{7BFCB844-856F-4032-98AE-7F700DB8B1AF}" dt="2024-05-01T15:01:53.096" v="18" actId="478"/>
          <ac:picMkLst>
            <pc:docMk/>
            <pc:sldMk cId="148223181" sldId="271"/>
            <ac:picMk id="7" creationId="{9521AF33-C59E-DF3C-B647-20A6931073B6}"/>
          </ac:picMkLst>
        </pc:picChg>
        <pc:picChg chg="add mod">
          <ac:chgData name="Lawrence, Charlotte" userId="d1edc840-16a5-48ff-b6e6-9e4df0f0b464" providerId="ADAL" clId="{7BFCB844-856F-4032-98AE-7F700DB8B1AF}" dt="2024-05-01T15:01:51.617" v="17"/>
          <ac:picMkLst>
            <pc:docMk/>
            <pc:sldMk cId="148223181" sldId="271"/>
            <ac:picMk id="9" creationId="{7982C8F1-94C4-6FCD-8ABB-6454F2B91EEA}"/>
          </ac:picMkLst>
        </pc:picChg>
        <pc:picChg chg="add mod">
          <ac:chgData name="Lawrence, Charlotte" userId="d1edc840-16a5-48ff-b6e6-9e4df0f0b464" providerId="ADAL" clId="{7BFCB844-856F-4032-98AE-7F700DB8B1AF}" dt="2024-05-01T15:02:49.502" v="37"/>
          <ac:picMkLst>
            <pc:docMk/>
            <pc:sldMk cId="148223181" sldId="271"/>
            <ac:picMk id="10" creationId="{59FE629B-C3E7-813E-3075-6C21C0557E5D}"/>
          </ac:picMkLst>
        </pc:picChg>
      </pc:sldChg>
      <pc:sldChg chg="addSp delSp modSp mod">
        <pc:chgData name="Lawrence, Charlotte" userId="d1edc840-16a5-48ff-b6e6-9e4df0f0b464" providerId="ADAL" clId="{7BFCB844-856F-4032-98AE-7F700DB8B1AF}" dt="2024-05-01T15:03:02.311" v="44"/>
        <pc:sldMkLst>
          <pc:docMk/>
          <pc:sldMk cId="4079485347" sldId="272"/>
        </pc:sldMkLst>
        <pc:picChg chg="del">
          <ac:chgData name="Lawrence, Charlotte" userId="d1edc840-16a5-48ff-b6e6-9e4df0f0b464" providerId="ADAL" clId="{7BFCB844-856F-4032-98AE-7F700DB8B1AF}" dt="2024-05-01T15:02:59.876" v="43" actId="478"/>
          <ac:picMkLst>
            <pc:docMk/>
            <pc:sldMk cId="4079485347" sldId="272"/>
            <ac:picMk id="3" creationId="{71F08BB6-1A45-692C-CC31-54A3182407A0}"/>
          </ac:picMkLst>
        </pc:picChg>
        <pc:picChg chg="del">
          <ac:chgData name="Lawrence, Charlotte" userId="d1edc840-16a5-48ff-b6e6-9e4df0f0b464" providerId="ADAL" clId="{7BFCB844-856F-4032-98AE-7F700DB8B1AF}" dt="2024-05-01T15:02:59.311" v="42" actId="478"/>
          <ac:picMkLst>
            <pc:docMk/>
            <pc:sldMk cId="4079485347" sldId="272"/>
            <ac:picMk id="10" creationId="{37879C58-39AC-5A46-F345-A92702DB594E}"/>
          </ac:picMkLst>
        </pc:picChg>
        <pc:picChg chg="add mod">
          <ac:chgData name="Lawrence, Charlotte" userId="d1edc840-16a5-48ff-b6e6-9e4df0f0b464" providerId="ADAL" clId="{7BFCB844-856F-4032-98AE-7F700DB8B1AF}" dt="2024-05-01T15:01:59.549" v="23"/>
          <ac:picMkLst>
            <pc:docMk/>
            <pc:sldMk cId="4079485347" sldId="272"/>
            <ac:picMk id="11" creationId="{8A6F4824-9F54-EF8B-05E9-05C900EF5410}"/>
          </ac:picMkLst>
        </pc:picChg>
        <pc:picChg chg="add mod">
          <ac:chgData name="Lawrence, Charlotte" userId="d1edc840-16a5-48ff-b6e6-9e4df0f0b464" providerId="ADAL" clId="{7BFCB844-856F-4032-98AE-7F700DB8B1AF}" dt="2024-05-01T15:03:02.311" v="44"/>
          <ac:picMkLst>
            <pc:docMk/>
            <pc:sldMk cId="4079485347" sldId="272"/>
            <ac:picMk id="12" creationId="{E80A512B-576D-3932-3292-F60F7AE7363E}"/>
          </ac:picMkLst>
        </pc:picChg>
      </pc:sldChg>
      <pc:sldChg chg="addSp delSp modSp mod">
        <pc:chgData name="Lawrence, Charlotte" userId="d1edc840-16a5-48ff-b6e6-9e4df0f0b464" providerId="ADAL" clId="{7BFCB844-856F-4032-98AE-7F700DB8B1AF}" dt="2024-05-01T15:03:19.184" v="50" actId="1076"/>
        <pc:sldMkLst>
          <pc:docMk/>
          <pc:sldMk cId="1985504539" sldId="273"/>
        </pc:sldMkLst>
        <pc:spChg chg="mod">
          <ac:chgData name="Lawrence, Charlotte" userId="d1edc840-16a5-48ff-b6e6-9e4df0f0b464" providerId="ADAL" clId="{7BFCB844-856F-4032-98AE-7F700DB8B1AF}" dt="2024-05-01T15:03:13.384" v="48" actId="1076"/>
          <ac:spMkLst>
            <pc:docMk/>
            <pc:sldMk cId="1985504539" sldId="273"/>
            <ac:spMk id="6" creationId="{C37E7A15-761F-3E43-821E-3212595458B0}"/>
          </ac:spMkLst>
        </pc:spChg>
        <pc:picChg chg="del">
          <ac:chgData name="Lawrence, Charlotte" userId="d1edc840-16a5-48ff-b6e6-9e4df0f0b464" providerId="ADAL" clId="{7BFCB844-856F-4032-98AE-7F700DB8B1AF}" dt="2024-05-01T15:03:06.406" v="45" actId="478"/>
          <ac:picMkLst>
            <pc:docMk/>
            <pc:sldMk cId="1985504539" sldId="273"/>
            <ac:picMk id="3" creationId="{05370B0E-124F-CEB2-CE31-ECA4409BDB9A}"/>
          </ac:picMkLst>
        </pc:picChg>
        <pc:picChg chg="del">
          <ac:chgData name="Lawrence, Charlotte" userId="d1edc840-16a5-48ff-b6e6-9e4df0f0b464" providerId="ADAL" clId="{7BFCB844-856F-4032-98AE-7F700DB8B1AF}" dt="2024-05-01T15:03:09.022" v="47" actId="478"/>
          <ac:picMkLst>
            <pc:docMk/>
            <pc:sldMk cId="1985504539" sldId="273"/>
            <ac:picMk id="10" creationId="{C1ED68AF-C6FD-0853-E4D2-1C0356EB6470}"/>
          </ac:picMkLst>
        </pc:picChg>
        <pc:picChg chg="add mod">
          <ac:chgData name="Lawrence, Charlotte" userId="d1edc840-16a5-48ff-b6e6-9e4df0f0b464" providerId="ADAL" clId="{7BFCB844-856F-4032-98AE-7F700DB8B1AF}" dt="2024-05-01T15:03:19.184" v="50" actId="1076"/>
          <ac:picMkLst>
            <pc:docMk/>
            <pc:sldMk cId="1985504539" sldId="273"/>
            <ac:picMk id="13" creationId="{EAA7C018-1906-0756-CF39-6AFB0F4CD560}"/>
          </ac:picMkLst>
        </pc:picChg>
        <pc:picChg chg="add mod">
          <ac:chgData name="Lawrence, Charlotte" userId="d1edc840-16a5-48ff-b6e6-9e4df0f0b464" providerId="ADAL" clId="{7BFCB844-856F-4032-98AE-7F700DB8B1AF}" dt="2024-05-01T15:03:17.132" v="49" actId="1076"/>
          <ac:picMkLst>
            <pc:docMk/>
            <pc:sldMk cId="1985504539" sldId="273"/>
            <ac:picMk id="14" creationId="{C6A2FFC0-472A-75CA-BCB2-71CF74A08BB7}"/>
          </ac:picMkLst>
        </pc:picChg>
      </pc:sldChg>
      <pc:sldChg chg="addSp modSp mod">
        <pc:chgData name="Lawrence, Charlotte" userId="d1edc840-16a5-48ff-b6e6-9e4df0f0b464" providerId="ADAL" clId="{7BFCB844-856F-4032-98AE-7F700DB8B1AF}" dt="2024-05-01T15:05:05.502" v="86" actId="1076"/>
        <pc:sldMkLst>
          <pc:docMk/>
          <pc:sldMk cId="614795016" sldId="274"/>
        </pc:sldMkLst>
        <pc:spChg chg="mod">
          <ac:chgData name="Lawrence, Charlotte" userId="d1edc840-16a5-48ff-b6e6-9e4df0f0b464" providerId="ADAL" clId="{7BFCB844-856F-4032-98AE-7F700DB8B1AF}" dt="2024-05-01T15:05:05.502" v="86" actId="1076"/>
          <ac:spMkLst>
            <pc:docMk/>
            <pc:sldMk cId="614795016" sldId="274"/>
            <ac:spMk id="4" creationId="{17478677-7519-DD40-ACDF-6EACB666941A}"/>
          </ac:spMkLst>
        </pc:spChg>
        <pc:picChg chg="add mod">
          <ac:chgData name="Lawrence, Charlotte" userId="d1edc840-16a5-48ff-b6e6-9e4df0f0b464" providerId="ADAL" clId="{7BFCB844-856F-4032-98AE-7F700DB8B1AF}" dt="2024-05-01T15:02:30.699" v="33"/>
          <ac:picMkLst>
            <pc:docMk/>
            <pc:sldMk cId="614795016" sldId="274"/>
            <ac:picMk id="6" creationId="{C9B245DC-2BF3-89B1-D750-F4AFDDA7D6E1}"/>
          </ac:picMkLst>
        </pc:picChg>
        <pc:picChg chg="add mod">
          <ac:chgData name="Lawrence, Charlotte" userId="d1edc840-16a5-48ff-b6e6-9e4df0f0b464" providerId="ADAL" clId="{7BFCB844-856F-4032-98AE-7F700DB8B1AF}" dt="2024-05-01T15:04:51.978" v="83"/>
          <ac:picMkLst>
            <pc:docMk/>
            <pc:sldMk cId="614795016" sldId="274"/>
            <ac:picMk id="7" creationId="{7CF04FEB-1611-CB4F-489F-85E555253BD3}"/>
          </ac:picMkLst>
        </pc:picChg>
      </pc:sldChg>
      <pc:sldChg chg="addSp delSp modSp mod">
        <pc:chgData name="Lawrence, Charlotte" userId="d1edc840-16a5-48ff-b6e6-9e4df0f0b464" providerId="ADAL" clId="{7BFCB844-856F-4032-98AE-7F700DB8B1AF}" dt="2024-05-01T15:02:54.782" v="41" actId="478"/>
        <pc:sldMkLst>
          <pc:docMk/>
          <pc:sldMk cId="1164132847" sldId="275"/>
        </pc:sldMkLst>
        <pc:picChg chg="del">
          <ac:chgData name="Lawrence, Charlotte" userId="d1edc840-16a5-48ff-b6e6-9e4df0f0b464" providerId="ADAL" clId="{7BFCB844-856F-4032-98AE-7F700DB8B1AF}" dt="2024-05-01T15:02:54.262" v="39" actId="478"/>
          <ac:picMkLst>
            <pc:docMk/>
            <pc:sldMk cId="1164132847" sldId="275"/>
            <ac:picMk id="3" creationId="{4AE5A217-B668-CF51-6B4C-ACEBE9FD0052}"/>
          </ac:picMkLst>
        </pc:picChg>
        <pc:picChg chg="del mod">
          <ac:chgData name="Lawrence, Charlotte" userId="d1edc840-16a5-48ff-b6e6-9e4df0f0b464" providerId="ADAL" clId="{7BFCB844-856F-4032-98AE-7F700DB8B1AF}" dt="2024-05-01T15:02:54.782" v="41" actId="478"/>
          <ac:picMkLst>
            <pc:docMk/>
            <pc:sldMk cId="1164132847" sldId="275"/>
            <ac:picMk id="4" creationId="{345266E4-C935-723E-6F70-C4ECA5A2112D}"/>
          </ac:picMkLst>
        </pc:picChg>
        <pc:picChg chg="add mod">
          <ac:chgData name="Lawrence, Charlotte" userId="d1edc840-16a5-48ff-b6e6-9e4df0f0b464" providerId="ADAL" clId="{7BFCB844-856F-4032-98AE-7F700DB8B1AF}" dt="2024-05-01T15:01:56.766" v="22" actId="1036"/>
          <ac:picMkLst>
            <pc:docMk/>
            <pc:sldMk cId="1164132847" sldId="275"/>
            <ac:picMk id="7" creationId="{97D68243-90A6-FF76-056C-99FD376CB376}"/>
          </ac:picMkLst>
        </pc:picChg>
        <pc:picChg chg="add mod">
          <ac:chgData name="Lawrence, Charlotte" userId="d1edc840-16a5-48ff-b6e6-9e4df0f0b464" providerId="ADAL" clId="{7BFCB844-856F-4032-98AE-7F700DB8B1AF}" dt="2024-05-01T15:02:52.434" v="38"/>
          <ac:picMkLst>
            <pc:docMk/>
            <pc:sldMk cId="1164132847" sldId="275"/>
            <ac:picMk id="9" creationId="{943C36CD-8482-2F5A-8B62-7566777403FA}"/>
          </ac:picMkLst>
        </pc:picChg>
      </pc:sldChg>
      <pc:sldChg chg="addSp modSp">
        <pc:chgData name="Lawrence, Charlotte" userId="d1edc840-16a5-48ff-b6e6-9e4df0f0b464" providerId="ADAL" clId="{7BFCB844-856F-4032-98AE-7F700DB8B1AF}" dt="2024-05-01T15:05:28.833" v="94"/>
        <pc:sldMkLst>
          <pc:docMk/>
          <pc:sldMk cId="2624080804" sldId="276"/>
        </pc:sldMkLst>
        <pc:picChg chg="add mod">
          <ac:chgData name="Lawrence, Charlotte" userId="d1edc840-16a5-48ff-b6e6-9e4df0f0b464" providerId="ADAL" clId="{7BFCB844-856F-4032-98AE-7F700DB8B1AF}" dt="2024-05-01T15:02:40.799" v="36"/>
          <ac:picMkLst>
            <pc:docMk/>
            <pc:sldMk cId="2624080804" sldId="276"/>
            <ac:picMk id="6" creationId="{53A0395D-6B8A-2CE3-291F-991A59B480F6}"/>
          </ac:picMkLst>
        </pc:picChg>
        <pc:picChg chg="add mod">
          <ac:chgData name="Lawrence, Charlotte" userId="d1edc840-16a5-48ff-b6e6-9e4df0f0b464" providerId="ADAL" clId="{7BFCB844-856F-4032-98AE-7F700DB8B1AF}" dt="2024-05-01T15:05:28.833" v="94"/>
          <ac:picMkLst>
            <pc:docMk/>
            <pc:sldMk cId="2624080804" sldId="276"/>
            <ac:picMk id="7" creationId="{23DC1CBD-654D-C2B0-6F62-E168D38115B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81777-AD1F-9346-8FBD-35FEA9CB0A9E}" type="datetimeFigureOut">
              <a:rPr lang="en-US" smtClean="0"/>
              <a:t>5/9/2024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F62F3E-D31A-884C-9F5E-90F11CB72F96}" type="slidenum">
              <a:rPr lang="en-US" smtClean="0"/>
              <a:t>‹#›</a:t>
            </a:fld>
            <a:endParaRPr lang="en-US"/>
          </a:p>
        </p:txBody>
      </p:sp>
    </p:spTree>
    <p:extLst>
      <p:ext uri="{BB962C8B-B14F-4D97-AF65-F5344CB8AC3E}">
        <p14:creationId xmlns:p14="http://schemas.microsoft.com/office/powerpoint/2010/main" val="1265424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Teaching staff: We’re using this lesson with our year 9 classes. They have covered persuasive writing as a topic already and we used DAFOREST as an acronym for remembering persuasive features of writing. These lessons have been designed to prepare our students for AQA GCSE English Language. Please feel free to adapt and change these resources to suit your students’ ability. </a:t>
            </a:r>
          </a:p>
        </p:txBody>
      </p:sp>
      <p:sp>
        <p:nvSpPr>
          <p:cNvPr id="4" name="Slide Number Placeholder 3"/>
          <p:cNvSpPr>
            <a:spLocks noGrp="1"/>
          </p:cNvSpPr>
          <p:nvPr>
            <p:ph type="sldNum" sz="quarter" idx="5"/>
          </p:nvPr>
        </p:nvSpPr>
        <p:spPr/>
        <p:txBody>
          <a:bodyPr/>
          <a:lstStyle/>
          <a:p>
            <a:fld id="{52F62F3E-D31A-884C-9F5E-90F11CB72F96}" type="slidenum">
              <a:rPr lang="en-US" smtClean="0"/>
              <a:t>1</a:t>
            </a:fld>
            <a:endParaRPr lang="en-US"/>
          </a:p>
        </p:txBody>
      </p:sp>
    </p:spTree>
    <p:extLst>
      <p:ext uri="{BB962C8B-B14F-4D97-AF65-F5344CB8AC3E}">
        <p14:creationId xmlns:p14="http://schemas.microsoft.com/office/powerpoint/2010/main" val="961516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Teaching staff: Students can feedback what they discovered. Opportunity to use visualizer / smart board to annotate text together and correct any misunderstandings.</a:t>
            </a:r>
          </a:p>
          <a:p>
            <a:endParaRPr lang="en-US" dirty="0"/>
          </a:p>
        </p:txBody>
      </p:sp>
      <p:sp>
        <p:nvSpPr>
          <p:cNvPr id="4" name="Slide Number Placeholder 3"/>
          <p:cNvSpPr>
            <a:spLocks noGrp="1"/>
          </p:cNvSpPr>
          <p:nvPr>
            <p:ph type="sldNum" sz="quarter" idx="5"/>
          </p:nvPr>
        </p:nvSpPr>
        <p:spPr/>
        <p:txBody>
          <a:bodyPr/>
          <a:lstStyle/>
          <a:p>
            <a:fld id="{52F62F3E-D31A-884C-9F5E-90F11CB72F96}" type="slidenum">
              <a:rPr lang="en-US" smtClean="0"/>
              <a:t>14</a:t>
            </a:fld>
            <a:endParaRPr lang="en-US"/>
          </a:p>
        </p:txBody>
      </p:sp>
    </p:spTree>
    <p:extLst>
      <p:ext uri="{BB962C8B-B14F-4D97-AF65-F5344CB8AC3E}">
        <p14:creationId xmlns:p14="http://schemas.microsoft.com/office/powerpoint/2010/main" val="1327925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Teaching staff: Students can feedback what they discovered and what other features could be included. Opportunity for stretch and challenge. </a:t>
            </a:r>
          </a:p>
          <a:p>
            <a:endParaRPr lang="en-US" dirty="0"/>
          </a:p>
        </p:txBody>
      </p:sp>
      <p:sp>
        <p:nvSpPr>
          <p:cNvPr id="4" name="Slide Number Placeholder 3"/>
          <p:cNvSpPr>
            <a:spLocks noGrp="1"/>
          </p:cNvSpPr>
          <p:nvPr>
            <p:ph type="sldNum" sz="quarter" idx="5"/>
          </p:nvPr>
        </p:nvSpPr>
        <p:spPr/>
        <p:txBody>
          <a:bodyPr/>
          <a:lstStyle/>
          <a:p>
            <a:fld id="{52F62F3E-D31A-884C-9F5E-90F11CB72F96}" type="slidenum">
              <a:rPr lang="en-US" smtClean="0"/>
              <a:t>15</a:t>
            </a:fld>
            <a:endParaRPr lang="en-US"/>
          </a:p>
        </p:txBody>
      </p:sp>
    </p:spTree>
    <p:extLst>
      <p:ext uri="{BB962C8B-B14F-4D97-AF65-F5344CB8AC3E}">
        <p14:creationId xmlns:p14="http://schemas.microsoft.com/office/powerpoint/2010/main" val="924198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Teaching staff: Revise persuasive features and students’ ratings. Now set students to work- can plan in small groups or write in small groups (depending on ability) or plan and write individually. </a:t>
            </a:r>
          </a:p>
          <a:p>
            <a:endParaRPr lang="en-US" dirty="0"/>
          </a:p>
        </p:txBody>
      </p:sp>
      <p:sp>
        <p:nvSpPr>
          <p:cNvPr id="4" name="Slide Number Placeholder 3"/>
          <p:cNvSpPr>
            <a:spLocks noGrp="1"/>
          </p:cNvSpPr>
          <p:nvPr>
            <p:ph type="sldNum" sz="quarter" idx="5"/>
          </p:nvPr>
        </p:nvSpPr>
        <p:spPr/>
        <p:txBody>
          <a:bodyPr/>
          <a:lstStyle/>
          <a:p>
            <a:fld id="{52F62F3E-D31A-884C-9F5E-90F11CB72F96}" type="slidenum">
              <a:rPr lang="en-US" smtClean="0"/>
              <a:t>17</a:t>
            </a:fld>
            <a:endParaRPr lang="en-US"/>
          </a:p>
        </p:txBody>
      </p:sp>
    </p:spTree>
    <p:extLst>
      <p:ext uri="{BB962C8B-B14F-4D97-AF65-F5344CB8AC3E}">
        <p14:creationId xmlns:p14="http://schemas.microsoft.com/office/powerpoint/2010/main" val="1976681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Teaching staff: Students can complete this individually or with a partner. You can provide some definition for students, use a different acronym or ask students to create examples for each feature to stretch and challenge. </a:t>
            </a:r>
          </a:p>
        </p:txBody>
      </p:sp>
      <p:sp>
        <p:nvSpPr>
          <p:cNvPr id="4" name="Slide Number Placeholder 3"/>
          <p:cNvSpPr>
            <a:spLocks noGrp="1"/>
          </p:cNvSpPr>
          <p:nvPr>
            <p:ph type="sldNum" sz="quarter" idx="5"/>
          </p:nvPr>
        </p:nvSpPr>
        <p:spPr/>
        <p:txBody>
          <a:bodyPr/>
          <a:lstStyle/>
          <a:p>
            <a:fld id="{52F62F3E-D31A-884C-9F5E-90F11CB72F96}" type="slidenum">
              <a:rPr lang="en-US" smtClean="0"/>
              <a:t>3</a:t>
            </a:fld>
            <a:endParaRPr lang="en-US"/>
          </a:p>
        </p:txBody>
      </p:sp>
    </p:spTree>
    <p:extLst>
      <p:ext uri="{BB962C8B-B14F-4D97-AF65-F5344CB8AC3E}">
        <p14:creationId xmlns:p14="http://schemas.microsoft.com/office/powerpoint/2010/main" val="3566302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Teaching staff: Students can complete this individually or with a partner. This allows for an opportunity to discuss. </a:t>
            </a:r>
          </a:p>
          <a:p>
            <a:endParaRPr lang="en-US" dirty="0"/>
          </a:p>
        </p:txBody>
      </p:sp>
      <p:sp>
        <p:nvSpPr>
          <p:cNvPr id="4" name="Slide Number Placeholder 3"/>
          <p:cNvSpPr>
            <a:spLocks noGrp="1"/>
          </p:cNvSpPr>
          <p:nvPr>
            <p:ph type="sldNum" sz="quarter" idx="5"/>
          </p:nvPr>
        </p:nvSpPr>
        <p:spPr/>
        <p:txBody>
          <a:bodyPr/>
          <a:lstStyle/>
          <a:p>
            <a:fld id="{52F62F3E-D31A-884C-9F5E-90F11CB72F96}" type="slidenum">
              <a:rPr lang="en-US" smtClean="0"/>
              <a:t>5</a:t>
            </a:fld>
            <a:endParaRPr lang="en-US"/>
          </a:p>
        </p:txBody>
      </p:sp>
    </p:spTree>
    <p:extLst>
      <p:ext uri="{BB962C8B-B14F-4D97-AF65-F5344CB8AC3E}">
        <p14:creationId xmlns:p14="http://schemas.microsoft.com/office/powerpoint/2010/main" val="3625399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Teaching staff: Students can start to think about other features of writing to create a bond with a reader. (collective pronouns, flattery </a:t>
            </a:r>
            <a:r>
              <a:rPr lang="en-US" dirty="0" err="1"/>
              <a:t>etc</a:t>
            </a:r>
            <a:r>
              <a:rPr lang="en-US" dirty="0"/>
              <a:t>) </a:t>
            </a:r>
          </a:p>
        </p:txBody>
      </p:sp>
      <p:sp>
        <p:nvSpPr>
          <p:cNvPr id="4" name="Slide Number Placeholder 3"/>
          <p:cNvSpPr>
            <a:spLocks noGrp="1"/>
          </p:cNvSpPr>
          <p:nvPr>
            <p:ph type="sldNum" sz="quarter" idx="5"/>
          </p:nvPr>
        </p:nvSpPr>
        <p:spPr/>
        <p:txBody>
          <a:bodyPr/>
          <a:lstStyle/>
          <a:p>
            <a:fld id="{52F62F3E-D31A-884C-9F5E-90F11CB72F96}" type="slidenum">
              <a:rPr lang="en-US" smtClean="0"/>
              <a:t>6</a:t>
            </a:fld>
            <a:endParaRPr lang="en-US"/>
          </a:p>
        </p:txBody>
      </p:sp>
    </p:spTree>
    <p:extLst>
      <p:ext uri="{BB962C8B-B14F-4D97-AF65-F5344CB8AC3E}">
        <p14:creationId xmlns:p14="http://schemas.microsoft.com/office/powerpoint/2010/main" val="1825972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F62F3E-D31A-884C-9F5E-90F11CB72F96}" type="slidenum">
              <a:rPr lang="en-US" smtClean="0"/>
              <a:t>8</a:t>
            </a:fld>
            <a:endParaRPr lang="en-US"/>
          </a:p>
        </p:txBody>
      </p:sp>
    </p:spTree>
    <p:extLst>
      <p:ext uri="{BB962C8B-B14F-4D97-AF65-F5344CB8AC3E}">
        <p14:creationId xmlns:p14="http://schemas.microsoft.com/office/powerpoint/2010/main" val="665298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Teaching staff: These can be displayed or printed. Our students have completed a ‘Green Careers’ unit of work during their PSHE / Learning for Life lessons and will have some prior knowledge about these terms. </a:t>
            </a:r>
          </a:p>
        </p:txBody>
      </p:sp>
      <p:sp>
        <p:nvSpPr>
          <p:cNvPr id="4" name="Slide Number Placeholder 3"/>
          <p:cNvSpPr>
            <a:spLocks noGrp="1"/>
          </p:cNvSpPr>
          <p:nvPr>
            <p:ph type="sldNum" sz="quarter" idx="5"/>
          </p:nvPr>
        </p:nvSpPr>
        <p:spPr/>
        <p:txBody>
          <a:bodyPr/>
          <a:lstStyle/>
          <a:p>
            <a:fld id="{52F62F3E-D31A-884C-9F5E-90F11CB72F96}" type="slidenum">
              <a:rPr lang="en-US" smtClean="0"/>
              <a:t>9</a:t>
            </a:fld>
            <a:endParaRPr lang="en-US"/>
          </a:p>
        </p:txBody>
      </p:sp>
    </p:spTree>
    <p:extLst>
      <p:ext uri="{BB962C8B-B14F-4D97-AF65-F5344CB8AC3E}">
        <p14:creationId xmlns:p14="http://schemas.microsoft.com/office/powerpoint/2010/main" val="3631739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Teaching staff: This could allow for a research opportunity (either in class or as a homework). Students can study the business and the key words. </a:t>
            </a:r>
          </a:p>
          <a:p>
            <a:endParaRPr lang="en-US" dirty="0"/>
          </a:p>
        </p:txBody>
      </p:sp>
      <p:sp>
        <p:nvSpPr>
          <p:cNvPr id="4" name="Slide Number Placeholder 3"/>
          <p:cNvSpPr>
            <a:spLocks noGrp="1"/>
          </p:cNvSpPr>
          <p:nvPr>
            <p:ph type="sldNum" sz="quarter" idx="5"/>
          </p:nvPr>
        </p:nvSpPr>
        <p:spPr/>
        <p:txBody>
          <a:bodyPr/>
          <a:lstStyle/>
          <a:p>
            <a:fld id="{52F62F3E-D31A-884C-9F5E-90F11CB72F96}" type="slidenum">
              <a:rPr lang="en-US" smtClean="0"/>
              <a:t>10</a:t>
            </a:fld>
            <a:endParaRPr lang="en-US"/>
          </a:p>
        </p:txBody>
      </p:sp>
    </p:spTree>
    <p:extLst>
      <p:ext uri="{BB962C8B-B14F-4D97-AF65-F5344CB8AC3E}">
        <p14:creationId xmlns:p14="http://schemas.microsoft.com/office/powerpoint/2010/main" val="3680705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Teaching staff: Students can complete this individually, with a partner or as a small group. Students can plan what areas of the school need improvement and also, what language features they will start to include in their answer. </a:t>
            </a:r>
          </a:p>
        </p:txBody>
      </p:sp>
      <p:sp>
        <p:nvSpPr>
          <p:cNvPr id="4" name="Slide Number Placeholder 3"/>
          <p:cNvSpPr>
            <a:spLocks noGrp="1"/>
          </p:cNvSpPr>
          <p:nvPr>
            <p:ph type="sldNum" sz="quarter" idx="5"/>
          </p:nvPr>
        </p:nvSpPr>
        <p:spPr/>
        <p:txBody>
          <a:bodyPr/>
          <a:lstStyle/>
          <a:p>
            <a:fld id="{52F62F3E-D31A-884C-9F5E-90F11CB72F96}" type="slidenum">
              <a:rPr lang="en-US" smtClean="0"/>
              <a:t>12</a:t>
            </a:fld>
            <a:endParaRPr lang="en-US"/>
          </a:p>
        </p:txBody>
      </p:sp>
    </p:spTree>
    <p:extLst>
      <p:ext uri="{BB962C8B-B14F-4D97-AF65-F5344CB8AC3E}">
        <p14:creationId xmlns:p14="http://schemas.microsoft.com/office/powerpoint/2010/main" val="3549855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Teaching staff: The resource is separate. Display instructions and allow students reading time. </a:t>
            </a:r>
          </a:p>
        </p:txBody>
      </p:sp>
      <p:sp>
        <p:nvSpPr>
          <p:cNvPr id="4" name="Slide Number Placeholder 3"/>
          <p:cNvSpPr>
            <a:spLocks noGrp="1"/>
          </p:cNvSpPr>
          <p:nvPr>
            <p:ph type="sldNum" sz="quarter" idx="5"/>
          </p:nvPr>
        </p:nvSpPr>
        <p:spPr/>
        <p:txBody>
          <a:bodyPr/>
          <a:lstStyle/>
          <a:p>
            <a:fld id="{52F62F3E-D31A-884C-9F5E-90F11CB72F96}" type="slidenum">
              <a:rPr lang="en-US" smtClean="0"/>
              <a:t>13</a:t>
            </a:fld>
            <a:endParaRPr lang="en-US"/>
          </a:p>
        </p:txBody>
      </p:sp>
    </p:spTree>
    <p:extLst>
      <p:ext uri="{BB962C8B-B14F-4D97-AF65-F5344CB8AC3E}">
        <p14:creationId xmlns:p14="http://schemas.microsoft.com/office/powerpoint/2010/main" val="3229060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20AFA-87A5-224C-B79E-E81EB3A78CD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C4DF2EC-6D71-C74D-B1A5-52ABD97DD6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1EAE2EB-5F7E-F543-B8BC-F48253B39274}"/>
              </a:ext>
            </a:extLst>
          </p:cNvPr>
          <p:cNvSpPr>
            <a:spLocks noGrp="1"/>
          </p:cNvSpPr>
          <p:nvPr>
            <p:ph type="dt" sz="half" idx="10"/>
          </p:nvPr>
        </p:nvSpPr>
        <p:spPr/>
        <p:txBody>
          <a:bodyPr/>
          <a:lstStyle/>
          <a:p>
            <a:fld id="{72DBF523-C8A4-8242-A621-7F62D8B64572}" type="datetimeFigureOut">
              <a:rPr lang="en-US" smtClean="0"/>
              <a:t>5/9/2024</a:t>
            </a:fld>
            <a:endParaRPr lang="en-US"/>
          </a:p>
        </p:txBody>
      </p:sp>
      <p:sp>
        <p:nvSpPr>
          <p:cNvPr id="5" name="Footer Placeholder 4">
            <a:extLst>
              <a:ext uri="{FF2B5EF4-FFF2-40B4-BE49-F238E27FC236}">
                <a16:creationId xmlns:a16="http://schemas.microsoft.com/office/drawing/2014/main" id="{06CA8F99-D971-F14F-800F-26D0657542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BC0CB4-7342-D345-BC71-1484FC180656}"/>
              </a:ext>
            </a:extLst>
          </p:cNvPr>
          <p:cNvSpPr>
            <a:spLocks noGrp="1"/>
          </p:cNvSpPr>
          <p:nvPr>
            <p:ph type="sldNum" sz="quarter" idx="12"/>
          </p:nvPr>
        </p:nvSpPr>
        <p:spPr/>
        <p:txBody>
          <a:bodyPr/>
          <a:lstStyle/>
          <a:p>
            <a:fld id="{F893AA41-BF00-6143-80B6-2AA53DCB234D}" type="slidenum">
              <a:rPr lang="en-US" smtClean="0"/>
              <a:t>‹#›</a:t>
            </a:fld>
            <a:endParaRPr lang="en-US"/>
          </a:p>
        </p:txBody>
      </p:sp>
    </p:spTree>
    <p:extLst>
      <p:ext uri="{BB962C8B-B14F-4D97-AF65-F5344CB8AC3E}">
        <p14:creationId xmlns:p14="http://schemas.microsoft.com/office/powerpoint/2010/main" val="1175877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B75D3-5BAA-EE48-A5F1-605E441AF0F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58C186E-92AF-6641-927B-C279191016C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79C4976-448B-4A4B-B756-D3ABD8E03AB9}"/>
              </a:ext>
            </a:extLst>
          </p:cNvPr>
          <p:cNvSpPr>
            <a:spLocks noGrp="1"/>
          </p:cNvSpPr>
          <p:nvPr>
            <p:ph type="dt" sz="half" idx="10"/>
          </p:nvPr>
        </p:nvSpPr>
        <p:spPr/>
        <p:txBody>
          <a:bodyPr/>
          <a:lstStyle/>
          <a:p>
            <a:fld id="{72DBF523-C8A4-8242-A621-7F62D8B64572}" type="datetimeFigureOut">
              <a:rPr lang="en-US" smtClean="0"/>
              <a:t>5/9/2024</a:t>
            </a:fld>
            <a:endParaRPr lang="en-US"/>
          </a:p>
        </p:txBody>
      </p:sp>
      <p:sp>
        <p:nvSpPr>
          <p:cNvPr id="5" name="Footer Placeholder 4">
            <a:extLst>
              <a:ext uri="{FF2B5EF4-FFF2-40B4-BE49-F238E27FC236}">
                <a16:creationId xmlns:a16="http://schemas.microsoft.com/office/drawing/2014/main" id="{742E3156-F5FF-DF43-AF0F-6258164CAA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195E0C-CB6C-174A-847A-30FD3EF4B57D}"/>
              </a:ext>
            </a:extLst>
          </p:cNvPr>
          <p:cNvSpPr>
            <a:spLocks noGrp="1"/>
          </p:cNvSpPr>
          <p:nvPr>
            <p:ph type="sldNum" sz="quarter" idx="12"/>
          </p:nvPr>
        </p:nvSpPr>
        <p:spPr/>
        <p:txBody>
          <a:bodyPr/>
          <a:lstStyle/>
          <a:p>
            <a:fld id="{F893AA41-BF00-6143-80B6-2AA53DCB234D}" type="slidenum">
              <a:rPr lang="en-US" smtClean="0"/>
              <a:t>‹#›</a:t>
            </a:fld>
            <a:endParaRPr lang="en-US"/>
          </a:p>
        </p:txBody>
      </p:sp>
    </p:spTree>
    <p:extLst>
      <p:ext uri="{BB962C8B-B14F-4D97-AF65-F5344CB8AC3E}">
        <p14:creationId xmlns:p14="http://schemas.microsoft.com/office/powerpoint/2010/main" val="649942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10A97B-E566-684B-84A8-99214DA3D2B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51505C3-76D8-1C46-8FBD-2768C517D47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06DDF35-0043-1249-A45C-F6A75EA16048}"/>
              </a:ext>
            </a:extLst>
          </p:cNvPr>
          <p:cNvSpPr>
            <a:spLocks noGrp="1"/>
          </p:cNvSpPr>
          <p:nvPr>
            <p:ph type="dt" sz="half" idx="10"/>
          </p:nvPr>
        </p:nvSpPr>
        <p:spPr/>
        <p:txBody>
          <a:bodyPr/>
          <a:lstStyle/>
          <a:p>
            <a:fld id="{72DBF523-C8A4-8242-A621-7F62D8B64572}" type="datetimeFigureOut">
              <a:rPr lang="en-US" smtClean="0"/>
              <a:t>5/9/2024</a:t>
            </a:fld>
            <a:endParaRPr lang="en-US"/>
          </a:p>
        </p:txBody>
      </p:sp>
      <p:sp>
        <p:nvSpPr>
          <p:cNvPr id="5" name="Footer Placeholder 4">
            <a:extLst>
              <a:ext uri="{FF2B5EF4-FFF2-40B4-BE49-F238E27FC236}">
                <a16:creationId xmlns:a16="http://schemas.microsoft.com/office/drawing/2014/main" id="{BAAA4B83-3E47-3C4B-B5A7-1A42686B3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0716B1-6FF5-4E41-831E-C47081D8E7AB}"/>
              </a:ext>
            </a:extLst>
          </p:cNvPr>
          <p:cNvSpPr>
            <a:spLocks noGrp="1"/>
          </p:cNvSpPr>
          <p:nvPr>
            <p:ph type="sldNum" sz="quarter" idx="12"/>
          </p:nvPr>
        </p:nvSpPr>
        <p:spPr/>
        <p:txBody>
          <a:bodyPr/>
          <a:lstStyle/>
          <a:p>
            <a:fld id="{F893AA41-BF00-6143-80B6-2AA53DCB234D}" type="slidenum">
              <a:rPr lang="en-US" smtClean="0"/>
              <a:t>‹#›</a:t>
            </a:fld>
            <a:endParaRPr lang="en-US"/>
          </a:p>
        </p:txBody>
      </p:sp>
    </p:spTree>
    <p:extLst>
      <p:ext uri="{BB962C8B-B14F-4D97-AF65-F5344CB8AC3E}">
        <p14:creationId xmlns:p14="http://schemas.microsoft.com/office/powerpoint/2010/main" val="1750615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6C721-03FF-AA40-8217-77512AF86AB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857F0EA-2107-C84B-907B-5EA0CD801A3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8B4E752-33A4-1942-A4A7-7C8D05FAA2AD}"/>
              </a:ext>
            </a:extLst>
          </p:cNvPr>
          <p:cNvSpPr>
            <a:spLocks noGrp="1"/>
          </p:cNvSpPr>
          <p:nvPr>
            <p:ph type="dt" sz="half" idx="10"/>
          </p:nvPr>
        </p:nvSpPr>
        <p:spPr/>
        <p:txBody>
          <a:bodyPr/>
          <a:lstStyle/>
          <a:p>
            <a:fld id="{72DBF523-C8A4-8242-A621-7F62D8B64572}" type="datetimeFigureOut">
              <a:rPr lang="en-US" smtClean="0"/>
              <a:t>5/9/2024</a:t>
            </a:fld>
            <a:endParaRPr lang="en-US"/>
          </a:p>
        </p:txBody>
      </p:sp>
      <p:sp>
        <p:nvSpPr>
          <p:cNvPr id="5" name="Footer Placeholder 4">
            <a:extLst>
              <a:ext uri="{FF2B5EF4-FFF2-40B4-BE49-F238E27FC236}">
                <a16:creationId xmlns:a16="http://schemas.microsoft.com/office/drawing/2014/main" id="{68C882A9-6ACC-5446-8E00-7A7F82322A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EEE850-8DC9-EE40-A734-D45044508A8D}"/>
              </a:ext>
            </a:extLst>
          </p:cNvPr>
          <p:cNvSpPr>
            <a:spLocks noGrp="1"/>
          </p:cNvSpPr>
          <p:nvPr>
            <p:ph type="sldNum" sz="quarter" idx="12"/>
          </p:nvPr>
        </p:nvSpPr>
        <p:spPr/>
        <p:txBody>
          <a:bodyPr/>
          <a:lstStyle/>
          <a:p>
            <a:fld id="{F893AA41-BF00-6143-80B6-2AA53DCB234D}" type="slidenum">
              <a:rPr lang="en-US" smtClean="0"/>
              <a:t>‹#›</a:t>
            </a:fld>
            <a:endParaRPr lang="en-US"/>
          </a:p>
        </p:txBody>
      </p:sp>
    </p:spTree>
    <p:extLst>
      <p:ext uri="{BB962C8B-B14F-4D97-AF65-F5344CB8AC3E}">
        <p14:creationId xmlns:p14="http://schemas.microsoft.com/office/powerpoint/2010/main" val="2014674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AA9D0-23DA-F549-9987-310130749FF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C75797C-5AE3-8443-98D6-12DE5CB303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45CC736-BD2E-F645-A22E-C6A284911966}"/>
              </a:ext>
            </a:extLst>
          </p:cNvPr>
          <p:cNvSpPr>
            <a:spLocks noGrp="1"/>
          </p:cNvSpPr>
          <p:nvPr>
            <p:ph type="dt" sz="half" idx="10"/>
          </p:nvPr>
        </p:nvSpPr>
        <p:spPr/>
        <p:txBody>
          <a:bodyPr/>
          <a:lstStyle/>
          <a:p>
            <a:fld id="{72DBF523-C8A4-8242-A621-7F62D8B64572}" type="datetimeFigureOut">
              <a:rPr lang="en-US" smtClean="0"/>
              <a:t>5/9/2024</a:t>
            </a:fld>
            <a:endParaRPr lang="en-US"/>
          </a:p>
        </p:txBody>
      </p:sp>
      <p:sp>
        <p:nvSpPr>
          <p:cNvPr id="5" name="Footer Placeholder 4">
            <a:extLst>
              <a:ext uri="{FF2B5EF4-FFF2-40B4-BE49-F238E27FC236}">
                <a16:creationId xmlns:a16="http://schemas.microsoft.com/office/drawing/2014/main" id="{83A5F536-6F18-3C4F-AEC3-825016DBA7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7747BA-1C64-624F-A532-A2C48F81468A}"/>
              </a:ext>
            </a:extLst>
          </p:cNvPr>
          <p:cNvSpPr>
            <a:spLocks noGrp="1"/>
          </p:cNvSpPr>
          <p:nvPr>
            <p:ph type="sldNum" sz="quarter" idx="12"/>
          </p:nvPr>
        </p:nvSpPr>
        <p:spPr/>
        <p:txBody>
          <a:bodyPr/>
          <a:lstStyle/>
          <a:p>
            <a:fld id="{F893AA41-BF00-6143-80B6-2AA53DCB234D}" type="slidenum">
              <a:rPr lang="en-US" smtClean="0"/>
              <a:t>‹#›</a:t>
            </a:fld>
            <a:endParaRPr lang="en-US"/>
          </a:p>
        </p:txBody>
      </p:sp>
    </p:spTree>
    <p:extLst>
      <p:ext uri="{BB962C8B-B14F-4D97-AF65-F5344CB8AC3E}">
        <p14:creationId xmlns:p14="http://schemas.microsoft.com/office/powerpoint/2010/main" val="1047973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E6683-D700-F34B-A0BB-89B745247E7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E538A25-F579-314E-890B-9DB2C1CE2BC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3D4B842-BB77-9A49-A499-0F38A3AA081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69E88B3-73D5-E040-84AC-723DAB8E9BBE}"/>
              </a:ext>
            </a:extLst>
          </p:cNvPr>
          <p:cNvSpPr>
            <a:spLocks noGrp="1"/>
          </p:cNvSpPr>
          <p:nvPr>
            <p:ph type="dt" sz="half" idx="10"/>
          </p:nvPr>
        </p:nvSpPr>
        <p:spPr/>
        <p:txBody>
          <a:bodyPr/>
          <a:lstStyle/>
          <a:p>
            <a:fld id="{72DBF523-C8A4-8242-A621-7F62D8B64572}" type="datetimeFigureOut">
              <a:rPr lang="en-US" smtClean="0"/>
              <a:t>5/9/2024</a:t>
            </a:fld>
            <a:endParaRPr lang="en-US"/>
          </a:p>
        </p:txBody>
      </p:sp>
      <p:sp>
        <p:nvSpPr>
          <p:cNvPr id="6" name="Footer Placeholder 5">
            <a:extLst>
              <a:ext uri="{FF2B5EF4-FFF2-40B4-BE49-F238E27FC236}">
                <a16:creationId xmlns:a16="http://schemas.microsoft.com/office/drawing/2014/main" id="{DEECA7D2-97EA-0047-B5B8-C4F50192F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4E1EC7-A603-7C4B-9CEB-F88A660D3423}"/>
              </a:ext>
            </a:extLst>
          </p:cNvPr>
          <p:cNvSpPr>
            <a:spLocks noGrp="1"/>
          </p:cNvSpPr>
          <p:nvPr>
            <p:ph type="sldNum" sz="quarter" idx="12"/>
          </p:nvPr>
        </p:nvSpPr>
        <p:spPr/>
        <p:txBody>
          <a:bodyPr/>
          <a:lstStyle/>
          <a:p>
            <a:fld id="{F893AA41-BF00-6143-80B6-2AA53DCB234D}" type="slidenum">
              <a:rPr lang="en-US" smtClean="0"/>
              <a:t>‹#›</a:t>
            </a:fld>
            <a:endParaRPr lang="en-US"/>
          </a:p>
        </p:txBody>
      </p:sp>
    </p:spTree>
    <p:extLst>
      <p:ext uri="{BB962C8B-B14F-4D97-AF65-F5344CB8AC3E}">
        <p14:creationId xmlns:p14="http://schemas.microsoft.com/office/powerpoint/2010/main" val="4145815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45E25-52A5-F14B-A944-5E1F6E864DC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916F029-B699-344C-9EA9-CEC3BB8738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8A79FFA-0A9B-484C-A2FC-63C3CD8A22C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B3F5F9B-1D2E-0E41-9C11-C848017A89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367D4C0-94D1-0F42-A4E3-F83CA73C249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EC2508A-1C4F-3046-AE1A-DE21879B08F2}"/>
              </a:ext>
            </a:extLst>
          </p:cNvPr>
          <p:cNvSpPr>
            <a:spLocks noGrp="1"/>
          </p:cNvSpPr>
          <p:nvPr>
            <p:ph type="dt" sz="half" idx="10"/>
          </p:nvPr>
        </p:nvSpPr>
        <p:spPr/>
        <p:txBody>
          <a:bodyPr/>
          <a:lstStyle/>
          <a:p>
            <a:fld id="{72DBF523-C8A4-8242-A621-7F62D8B64572}" type="datetimeFigureOut">
              <a:rPr lang="en-US" smtClean="0"/>
              <a:t>5/9/2024</a:t>
            </a:fld>
            <a:endParaRPr lang="en-US"/>
          </a:p>
        </p:txBody>
      </p:sp>
      <p:sp>
        <p:nvSpPr>
          <p:cNvPr id="8" name="Footer Placeholder 7">
            <a:extLst>
              <a:ext uri="{FF2B5EF4-FFF2-40B4-BE49-F238E27FC236}">
                <a16:creationId xmlns:a16="http://schemas.microsoft.com/office/drawing/2014/main" id="{D0A5BABD-DC34-0D48-93B5-7C48EB193C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EFBA22-FA2F-0F41-9EA4-B0140F198BB7}"/>
              </a:ext>
            </a:extLst>
          </p:cNvPr>
          <p:cNvSpPr>
            <a:spLocks noGrp="1"/>
          </p:cNvSpPr>
          <p:nvPr>
            <p:ph type="sldNum" sz="quarter" idx="12"/>
          </p:nvPr>
        </p:nvSpPr>
        <p:spPr/>
        <p:txBody>
          <a:bodyPr/>
          <a:lstStyle/>
          <a:p>
            <a:fld id="{F893AA41-BF00-6143-80B6-2AA53DCB234D}" type="slidenum">
              <a:rPr lang="en-US" smtClean="0"/>
              <a:t>‹#›</a:t>
            </a:fld>
            <a:endParaRPr lang="en-US"/>
          </a:p>
        </p:txBody>
      </p:sp>
    </p:spTree>
    <p:extLst>
      <p:ext uri="{BB962C8B-B14F-4D97-AF65-F5344CB8AC3E}">
        <p14:creationId xmlns:p14="http://schemas.microsoft.com/office/powerpoint/2010/main" val="3558788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662E6-3F8A-1343-9784-C5D274D3164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2763C4B-B7CB-E74A-871C-50E2F6475283}"/>
              </a:ext>
            </a:extLst>
          </p:cNvPr>
          <p:cNvSpPr>
            <a:spLocks noGrp="1"/>
          </p:cNvSpPr>
          <p:nvPr>
            <p:ph type="dt" sz="half" idx="10"/>
          </p:nvPr>
        </p:nvSpPr>
        <p:spPr/>
        <p:txBody>
          <a:bodyPr/>
          <a:lstStyle/>
          <a:p>
            <a:fld id="{72DBF523-C8A4-8242-A621-7F62D8B64572}" type="datetimeFigureOut">
              <a:rPr lang="en-US" smtClean="0"/>
              <a:t>5/9/2024</a:t>
            </a:fld>
            <a:endParaRPr lang="en-US"/>
          </a:p>
        </p:txBody>
      </p:sp>
      <p:sp>
        <p:nvSpPr>
          <p:cNvPr id="4" name="Footer Placeholder 3">
            <a:extLst>
              <a:ext uri="{FF2B5EF4-FFF2-40B4-BE49-F238E27FC236}">
                <a16:creationId xmlns:a16="http://schemas.microsoft.com/office/drawing/2014/main" id="{0DEA1347-E46C-724E-808F-CB9451E99B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E5AF3D-939C-214B-88D0-7DAC963244EA}"/>
              </a:ext>
            </a:extLst>
          </p:cNvPr>
          <p:cNvSpPr>
            <a:spLocks noGrp="1"/>
          </p:cNvSpPr>
          <p:nvPr>
            <p:ph type="sldNum" sz="quarter" idx="12"/>
          </p:nvPr>
        </p:nvSpPr>
        <p:spPr/>
        <p:txBody>
          <a:bodyPr/>
          <a:lstStyle/>
          <a:p>
            <a:fld id="{F893AA41-BF00-6143-80B6-2AA53DCB234D}" type="slidenum">
              <a:rPr lang="en-US" smtClean="0"/>
              <a:t>‹#›</a:t>
            </a:fld>
            <a:endParaRPr lang="en-US"/>
          </a:p>
        </p:txBody>
      </p:sp>
    </p:spTree>
    <p:extLst>
      <p:ext uri="{BB962C8B-B14F-4D97-AF65-F5344CB8AC3E}">
        <p14:creationId xmlns:p14="http://schemas.microsoft.com/office/powerpoint/2010/main" val="4270025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37A98E-5668-4545-9F38-7FA479D691AC}"/>
              </a:ext>
            </a:extLst>
          </p:cNvPr>
          <p:cNvSpPr>
            <a:spLocks noGrp="1"/>
          </p:cNvSpPr>
          <p:nvPr>
            <p:ph type="dt" sz="half" idx="10"/>
          </p:nvPr>
        </p:nvSpPr>
        <p:spPr/>
        <p:txBody>
          <a:bodyPr/>
          <a:lstStyle/>
          <a:p>
            <a:fld id="{72DBF523-C8A4-8242-A621-7F62D8B64572}" type="datetimeFigureOut">
              <a:rPr lang="en-US" smtClean="0"/>
              <a:t>5/9/2024</a:t>
            </a:fld>
            <a:endParaRPr lang="en-US"/>
          </a:p>
        </p:txBody>
      </p:sp>
      <p:sp>
        <p:nvSpPr>
          <p:cNvPr id="3" name="Footer Placeholder 2">
            <a:extLst>
              <a:ext uri="{FF2B5EF4-FFF2-40B4-BE49-F238E27FC236}">
                <a16:creationId xmlns:a16="http://schemas.microsoft.com/office/drawing/2014/main" id="{8CF96F9C-6247-3943-9B95-2D8C81EAB9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B2B42B-611A-3B41-B349-13CB3277532A}"/>
              </a:ext>
            </a:extLst>
          </p:cNvPr>
          <p:cNvSpPr>
            <a:spLocks noGrp="1"/>
          </p:cNvSpPr>
          <p:nvPr>
            <p:ph type="sldNum" sz="quarter" idx="12"/>
          </p:nvPr>
        </p:nvSpPr>
        <p:spPr/>
        <p:txBody>
          <a:bodyPr/>
          <a:lstStyle/>
          <a:p>
            <a:fld id="{F893AA41-BF00-6143-80B6-2AA53DCB234D}" type="slidenum">
              <a:rPr lang="en-US" smtClean="0"/>
              <a:t>‹#›</a:t>
            </a:fld>
            <a:endParaRPr lang="en-US"/>
          </a:p>
        </p:txBody>
      </p:sp>
    </p:spTree>
    <p:extLst>
      <p:ext uri="{BB962C8B-B14F-4D97-AF65-F5344CB8AC3E}">
        <p14:creationId xmlns:p14="http://schemas.microsoft.com/office/powerpoint/2010/main" val="4045207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10E10-DF74-2949-A963-7C1EFBF0B62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44B6EDD-EAF1-6C46-9BF9-6ADED21919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15D64CD-3B90-4346-8432-2AE4E66D95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ED7ECF4-B902-C34E-AABA-E446134EBDCA}"/>
              </a:ext>
            </a:extLst>
          </p:cNvPr>
          <p:cNvSpPr>
            <a:spLocks noGrp="1"/>
          </p:cNvSpPr>
          <p:nvPr>
            <p:ph type="dt" sz="half" idx="10"/>
          </p:nvPr>
        </p:nvSpPr>
        <p:spPr/>
        <p:txBody>
          <a:bodyPr/>
          <a:lstStyle/>
          <a:p>
            <a:fld id="{72DBF523-C8A4-8242-A621-7F62D8B64572}" type="datetimeFigureOut">
              <a:rPr lang="en-US" smtClean="0"/>
              <a:t>5/9/2024</a:t>
            </a:fld>
            <a:endParaRPr lang="en-US"/>
          </a:p>
        </p:txBody>
      </p:sp>
      <p:sp>
        <p:nvSpPr>
          <p:cNvPr id="6" name="Footer Placeholder 5">
            <a:extLst>
              <a:ext uri="{FF2B5EF4-FFF2-40B4-BE49-F238E27FC236}">
                <a16:creationId xmlns:a16="http://schemas.microsoft.com/office/drawing/2014/main" id="{C547FF9F-3301-F14A-81CE-CC40B7E5A0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F5835E-64D2-9346-A7A6-5A2991FE043B}"/>
              </a:ext>
            </a:extLst>
          </p:cNvPr>
          <p:cNvSpPr>
            <a:spLocks noGrp="1"/>
          </p:cNvSpPr>
          <p:nvPr>
            <p:ph type="sldNum" sz="quarter" idx="12"/>
          </p:nvPr>
        </p:nvSpPr>
        <p:spPr/>
        <p:txBody>
          <a:bodyPr/>
          <a:lstStyle/>
          <a:p>
            <a:fld id="{F893AA41-BF00-6143-80B6-2AA53DCB234D}" type="slidenum">
              <a:rPr lang="en-US" smtClean="0"/>
              <a:t>‹#›</a:t>
            </a:fld>
            <a:endParaRPr lang="en-US"/>
          </a:p>
        </p:txBody>
      </p:sp>
    </p:spTree>
    <p:extLst>
      <p:ext uri="{BB962C8B-B14F-4D97-AF65-F5344CB8AC3E}">
        <p14:creationId xmlns:p14="http://schemas.microsoft.com/office/powerpoint/2010/main" val="2988226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4C964-CDA1-A246-8606-69FE87C244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C37E981-701B-1A46-99A1-6314FC9A6A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47D8EC-34A3-9244-A507-A8DFCDCCE6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8B012E4-DD2E-4F4A-A0E2-CB22E83A0847}"/>
              </a:ext>
            </a:extLst>
          </p:cNvPr>
          <p:cNvSpPr>
            <a:spLocks noGrp="1"/>
          </p:cNvSpPr>
          <p:nvPr>
            <p:ph type="dt" sz="half" idx="10"/>
          </p:nvPr>
        </p:nvSpPr>
        <p:spPr/>
        <p:txBody>
          <a:bodyPr/>
          <a:lstStyle/>
          <a:p>
            <a:fld id="{72DBF523-C8A4-8242-A621-7F62D8B64572}" type="datetimeFigureOut">
              <a:rPr lang="en-US" smtClean="0"/>
              <a:t>5/9/2024</a:t>
            </a:fld>
            <a:endParaRPr lang="en-US"/>
          </a:p>
        </p:txBody>
      </p:sp>
      <p:sp>
        <p:nvSpPr>
          <p:cNvPr id="6" name="Footer Placeholder 5">
            <a:extLst>
              <a:ext uri="{FF2B5EF4-FFF2-40B4-BE49-F238E27FC236}">
                <a16:creationId xmlns:a16="http://schemas.microsoft.com/office/drawing/2014/main" id="{6FC72CE3-7A1A-E04B-A911-D10A18D50A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862D2F-F2BB-3145-85F3-6691999F7EC4}"/>
              </a:ext>
            </a:extLst>
          </p:cNvPr>
          <p:cNvSpPr>
            <a:spLocks noGrp="1"/>
          </p:cNvSpPr>
          <p:nvPr>
            <p:ph type="sldNum" sz="quarter" idx="12"/>
          </p:nvPr>
        </p:nvSpPr>
        <p:spPr/>
        <p:txBody>
          <a:bodyPr/>
          <a:lstStyle/>
          <a:p>
            <a:fld id="{F893AA41-BF00-6143-80B6-2AA53DCB234D}" type="slidenum">
              <a:rPr lang="en-US" smtClean="0"/>
              <a:t>‹#›</a:t>
            </a:fld>
            <a:endParaRPr lang="en-US"/>
          </a:p>
        </p:txBody>
      </p:sp>
    </p:spTree>
    <p:extLst>
      <p:ext uri="{BB962C8B-B14F-4D97-AF65-F5344CB8AC3E}">
        <p14:creationId xmlns:p14="http://schemas.microsoft.com/office/powerpoint/2010/main" val="20250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B82A4E-8587-B847-8CEE-7BE7833891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4104C5F-2BF4-6C41-8CBC-9485943700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96614EA-2912-5D4B-8436-D150259C49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DBF523-C8A4-8242-A621-7F62D8B64572}" type="datetimeFigureOut">
              <a:rPr lang="en-US" smtClean="0"/>
              <a:t>5/9/2024</a:t>
            </a:fld>
            <a:endParaRPr lang="en-US"/>
          </a:p>
        </p:txBody>
      </p:sp>
      <p:sp>
        <p:nvSpPr>
          <p:cNvPr id="5" name="Footer Placeholder 4">
            <a:extLst>
              <a:ext uri="{FF2B5EF4-FFF2-40B4-BE49-F238E27FC236}">
                <a16:creationId xmlns:a16="http://schemas.microsoft.com/office/drawing/2014/main" id="{5E04A3AC-A6CC-C443-AACE-226ADFF4F2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DAF5FC-17EF-234F-A9C3-118F2C539A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93AA41-BF00-6143-80B6-2AA53DCB234D}" type="slidenum">
              <a:rPr lang="en-US" smtClean="0"/>
              <a:t>‹#›</a:t>
            </a:fld>
            <a:endParaRPr lang="en-US"/>
          </a:p>
        </p:txBody>
      </p:sp>
    </p:spTree>
    <p:extLst>
      <p:ext uri="{BB962C8B-B14F-4D97-AF65-F5344CB8AC3E}">
        <p14:creationId xmlns:p14="http://schemas.microsoft.com/office/powerpoint/2010/main" val="41327165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42252-C286-234E-AAF6-8B43D025783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937E079-7BD9-6A4B-8902-CC76E93C8CD6}"/>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8369C269-C8A0-D24F-AEF1-70A01C92BCEB}"/>
              </a:ext>
            </a:extLst>
          </p:cNvPr>
          <p:cNvPicPr>
            <a:picLocks noChangeAspect="1"/>
          </p:cNvPicPr>
          <p:nvPr/>
        </p:nvPicPr>
        <p:blipFill>
          <a:blip r:embed="rId3"/>
          <a:src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20BE25-4DD6-0C49-B04F-CBF137E9417F}"/>
              </a:ext>
            </a:extLst>
          </p:cNvPr>
          <p:cNvSpPr txBox="1">
            <a:spLocks/>
          </p:cNvSpPr>
          <p:nvPr/>
        </p:nvSpPr>
        <p:spPr>
          <a:xfrm>
            <a:off x="778240" y="1880889"/>
            <a:ext cx="10515600" cy="7080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600" dirty="0">
                <a:solidFill>
                  <a:srgbClr val="3D3C3E"/>
                </a:solidFill>
                <a:effectLst/>
                <a:latin typeface="Helvetica Light" panose="020B0403020202020204" pitchFamily="34" charset="0"/>
              </a:rPr>
              <a:t>KS3 English in the World of Work</a:t>
            </a:r>
            <a:endParaRPr lang="en-US" sz="3600" dirty="0">
              <a:latin typeface="Helvetica" pitchFamily="2" charset="0"/>
            </a:endParaRPr>
          </a:p>
        </p:txBody>
      </p:sp>
      <p:sp>
        <p:nvSpPr>
          <p:cNvPr id="7" name="Title 1">
            <a:extLst>
              <a:ext uri="{FF2B5EF4-FFF2-40B4-BE49-F238E27FC236}">
                <a16:creationId xmlns:a16="http://schemas.microsoft.com/office/drawing/2014/main" id="{0FF3BD5E-E337-2543-BF00-56C0637CBEF3}"/>
              </a:ext>
            </a:extLst>
          </p:cNvPr>
          <p:cNvSpPr txBox="1">
            <a:spLocks/>
          </p:cNvSpPr>
          <p:nvPr/>
        </p:nvSpPr>
        <p:spPr>
          <a:xfrm>
            <a:off x="823210" y="2421446"/>
            <a:ext cx="10515600" cy="7080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GB" sz="3600" b="1" dirty="0">
                <a:solidFill>
                  <a:srgbClr val="3D3C3E"/>
                </a:solidFill>
                <a:effectLst/>
                <a:latin typeface="Helvetica" pitchFamily="2" charset="0"/>
              </a:rPr>
              <a:t>Using Persuasive Writing</a:t>
            </a:r>
            <a:endParaRPr lang="en-US" sz="3600" dirty="0">
              <a:latin typeface="Helvetica" pitchFamily="2" charset="0"/>
            </a:endParaRPr>
          </a:p>
        </p:txBody>
      </p:sp>
      <p:sp>
        <p:nvSpPr>
          <p:cNvPr id="8" name="Title 1">
            <a:extLst>
              <a:ext uri="{FF2B5EF4-FFF2-40B4-BE49-F238E27FC236}">
                <a16:creationId xmlns:a16="http://schemas.microsoft.com/office/drawing/2014/main" id="{016CB28F-2A1B-7C4A-8378-C60E3188A795}"/>
              </a:ext>
            </a:extLst>
          </p:cNvPr>
          <p:cNvSpPr txBox="1">
            <a:spLocks/>
          </p:cNvSpPr>
          <p:nvPr/>
        </p:nvSpPr>
        <p:spPr>
          <a:xfrm>
            <a:off x="2822524" y="2915595"/>
            <a:ext cx="6627526" cy="8070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600" dirty="0">
                <a:solidFill>
                  <a:srgbClr val="9EC516"/>
                </a:solidFill>
                <a:effectLst/>
                <a:latin typeface="Helvetica Light" panose="020B0403020202020204" pitchFamily="34" charset="0"/>
              </a:rPr>
              <a:t>LCR Lesson Plan</a:t>
            </a:r>
          </a:p>
        </p:txBody>
      </p:sp>
      <p:pic>
        <p:nvPicPr>
          <p:cNvPr id="9" name="Picture 8" descr="A blue and red banner with a yellow and red shield and a lion and key&#10;&#10;Description automatically generated">
            <a:extLst>
              <a:ext uri="{FF2B5EF4-FFF2-40B4-BE49-F238E27FC236}">
                <a16:creationId xmlns:a16="http://schemas.microsoft.com/office/drawing/2014/main" id="{07B0D9AC-6FD9-FAC3-5908-5CFD99A9100B}"/>
              </a:ext>
            </a:extLst>
          </p:cNvPr>
          <p:cNvPicPr>
            <a:picLocks noChangeAspect="1"/>
          </p:cNvPicPr>
          <p:nvPr/>
        </p:nvPicPr>
        <p:blipFill>
          <a:blip r:embed="rId4"/>
          <a:stretch>
            <a:fillRect/>
          </a:stretch>
        </p:blipFill>
        <p:spPr>
          <a:xfrm>
            <a:off x="1831176" y="37290"/>
            <a:ext cx="1697952" cy="1697952"/>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A0C9E4AE-ED43-B14E-C6B3-88C66300B362}"/>
              </a:ext>
            </a:extLst>
          </p:cNvPr>
          <p:cNvPicPr>
            <a:picLocks noChangeAspect="1"/>
          </p:cNvPicPr>
          <p:nvPr/>
        </p:nvPicPr>
        <p:blipFill>
          <a:blip r:embed="rId5"/>
          <a:stretch>
            <a:fillRect/>
          </a:stretch>
        </p:blipFill>
        <p:spPr>
          <a:xfrm>
            <a:off x="4307368" y="592538"/>
            <a:ext cx="2570111" cy="1288351"/>
          </a:xfrm>
          <a:prstGeom prst="rect">
            <a:avLst/>
          </a:prstGeom>
        </p:spPr>
      </p:pic>
    </p:spTree>
    <p:extLst>
      <p:ext uri="{BB962C8B-B14F-4D97-AF65-F5344CB8AC3E}">
        <p14:creationId xmlns:p14="http://schemas.microsoft.com/office/powerpoint/2010/main" val="3262565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738F-0C03-F941-BD89-743917873CA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FDDAC16-422D-BE44-85EE-5B7B3E67DD31}"/>
              </a:ext>
            </a:extLst>
          </p:cNvPr>
          <p:cNvPicPr>
            <a:picLocks noGrp="1" noChangeAspect="1"/>
          </p:cNvPicPr>
          <p:nvPr>
            <p:ph idx="1"/>
          </p:nvPr>
        </p:nvPicPr>
        <p:blipFill>
          <a:blip r:embed="rId3"/>
          <a:srcRect/>
          <a:stretch/>
        </p:blipFill>
        <p:spPr>
          <a:xfrm>
            <a:off x="0" y="0"/>
            <a:ext cx="12192000" cy="6858000"/>
          </a:xfrm>
        </p:spPr>
      </p:pic>
      <p:sp>
        <p:nvSpPr>
          <p:cNvPr id="6" name="TextBox 5">
            <a:extLst>
              <a:ext uri="{FF2B5EF4-FFF2-40B4-BE49-F238E27FC236}">
                <a16:creationId xmlns:a16="http://schemas.microsoft.com/office/drawing/2014/main" id="{AB643A5B-1255-B845-AAE3-A2EB0D2F21D0}"/>
              </a:ext>
            </a:extLst>
          </p:cNvPr>
          <p:cNvSpPr txBox="1"/>
          <p:nvPr/>
        </p:nvSpPr>
        <p:spPr>
          <a:xfrm>
            <a:off x="2140155" y="2978200"/>
            <a:ext cx="7627717" cy="3754874"/>
          </a:xfrm>
          <a:prstGeom prst="rect">
            <a:avLst/>
          </a:prstGeom>
          <a:noFill/>
        </p:spPr>
        <p:txBody>
          <a:bodyPr wrap="square" numCol="2" spcCol="180000" rtlCol="0">
            <a:spAutoFit/>
          </a:bodyPr>
          <a:lstStyle/>
          <a:p>
            <a:r>
              <a:rPr lang="en-GB" sz="1400" dirty="0">
                <a:latin typeface="Helvetica Light" panose="020B0403020202020204"/>
              </a:rPr>
              <a:t>A</a:t>
            </a:r>
            <a:r>
              <a:rPr lang="en-GB" sz="1400" dirty="0">
                <a:effectLst/>
                <a:latin typeface="Helvetica Light" panose="020B0403020202020204"/>
              </a:rPr>
              <a:t>. </a:t>
            </a:r>
            <a:r>
              <a:rPr lang="en-GB" sz="1400" dirty="0" err="1">
                <a:effectLst/>
                <a:latin typeface="Helvetica Light" panose="020B0403020202020204"/>
              </a:rPr>
              <a:t>Kimpton</a:t>
            </a:r>
            <a:r>
              <a:rPr lang="en-GB" sz="1400" dirty="0">
                <a:effectLst/>
                <a:latin typeface="Helvetica Light" panose="020B0403020202020204"/>
              </a:rPr>
              <a:t> have been delivering exceptional </a:t>
            </a:r>
            <a:r>
              <a:rPr lang="en-GB" sz="1400" dirty="0">
                <a:latin typeface="Helvetica Light" panose="020B0403020202020204"/>
              </a:rPr>
              <a:t>mechanical and electrical (M&amp;E)</a:t>
            </a:r>
            <a:r>
              <a:rPr lang="en-GB" sz="1400" dirty="0">
                <a:effectLst/>
                <a:latin typeface="Helvetica Light" panose="020B0403020202020204"/>
              </a:rPr>
              <a:t> projects and heating, ventilation and air conditioning (HVAC) services across the Liverpool City Region since 1963.</a:t>
            </a:r>
            <a:endParaRPr lang="en-GB" sz="1400" dirty="0">
              <a:latin typeface="Helvetica Light" panose="020B0403020202020204"/>
            </a:endParaRPr>
          </a:p>
          <a:p>
            <a:endParaRPr lang="en-GB" sz="1400" dirty="0">
              <a:latin typeface="Helvetica Light" panose="020B0403020202020204"/>
              <a:ea typeface="Calibri" panose="020F0502020204030204" pitchFamily="34" charset="0"/>
              <a:cs typeface="Arial" panose="020B0604020202020204" pitchFamily="34" charset="0"/>
            </a:endParaRPr>
          </a:p>
          <a:p>
            <a:r>
              <a:rPr lang="en-GB" sz="1400" dirty="0">
                <a:latin typeface="Helvetica Light" panose="020B0403020202020204"/>
              </a:rPr>
              <a:t>B</a:t>
            </a:r>
            <a:r>
              <a:rPr lang="en-GB" sz="1400" dirty="0">
                <a:effectLst/>
                <a:latin typeface="Helvetica Light" panose="020B0403020202020204"/>
              </a:rPr>
              <a:t>. Having installed some of the UK’s first heat pumps for Walkers Crisps in the 1970’s, Kimpton have been at the forefront of renewable technology. </a:t>
            </a:r>
            <a:endParaRPr lang="en-GB" sz="1400" dirty="0">
              <a:effectLst/>
              <a:latin typeface="Helvetica Light" panose="020B0403020202020204" pitchFamily="34" charset="0"/>
            </a:endParaRPr>
          </a:p>
          <a:p>
            <a:endParaRPr lang="en-GB" sz="1400" dirty="0">
              <a:latin typeface="Helvetica Light" panose="020B0403020202020204" pitchFamily="34" charset="0"/>
            </a:endParaRPr>
          </a:p>
          <a:p>
            <a:endParaRPr lang="en-GB" sz="1400" dirty="0">
              <a:effectLst/>
              <a:latin typeface="Helvetica Light" panose="020B0403020202020204" pitchFamily="34" charset="0"/>
            </a:endParaRPr>
          </a:p>
          <a:p>
            <a:endParaRPr lang="en-GB" sz="1400" dirty="0">
              <a:latin typeface="Helvetica Light" panose="020B0403020202020204" pitchFamily="34" charset="0"/>
            </a:endParaRPr>
          </a:p>
          <a:p>
            <a:endParaRPr lang="en-GB" sz="1400" dirty="0">
              <a:effectLst/>
              <a:latin typeface="Helvetica Light" panose="020B0403020202020204" pitchFamily="34" charset="0"/>
            </a:endParaRPr>
          </a:p>
          <a:p>
            <a:endParaRPr lang="en-GB" sz="1400" dirty="0">
              <a:latin typeface="Helvetica Light" panose="020B0403020202020204" pitchFamily="34" charset="0"/>
            </a:endParaRPr>
          </a:p>
          <a:p>
            <a:endParaRPr lang="en-GB" sz="1400" dirty="0">
              <a:effectLst/>
              <a:latin typeface="Helvetica Light" panose="020B0403020202020204" pitchFamily="34" charset="0"/>
            </a:endParaRPr>
          </a:p>
          <a:p>
            <a:endParaRPr lang="en-GB" sz="1400" dirty="0">
              <a:effectLst/>
              <a:latin typeface="Helvetica Light" panose="020B0403020202020204"/>
            </a:endParaRPr>
          </a:p>
          <a:p>
            <a:r>
              <a:rPr lang="en-GB" sz="1400" dirty="0">
                <a:latin typeface="Helvetica Light" panose="020B0403020202020204"/>
              </a:rPr>
              <a:t>C</a:t>
            </a:r>
            <a:r>
              <a:rPr lang="en-GB" sz="1400" dirty="0">
                <a:effectLst/>
                <a:latin typeface="Helvetica Light" panose="020B0403020202020204"/>
              </a:rPr>
              <a:t>. </a:t>
            </a:r>
            <a:r>
              <a:rPr lang="en-GB" sz="1400" dirty="0" err="1">
                <a:effectLst/>
                <a:latin typeface="Helvetica Light" panose="020B0403020202020204"/>
              </a:rPr>
              <a:t>Kimpton</a:t>
            </a:r>
            <a:r>
              <a:rPr lang="en-GB" sz="1400" dirty="0">
                <a:effectLst/>
                <a:latin typeface="Helvetica Light" panose="020B0403020202020204"/>
              </a:rPr>
              <a:t> continue to innovate using renewable technology to help customers in the North West and UK wide </a:t>
            </a:r>
            <a:r>
              <a:rPr lang="en-US" sz="1400" b="0" i="0" dirty="0">
                <a:effectLst/>
                <a:latin typeface="Helvetica Light" panose="020B0403020202020204"/>
              </a:rPr>
              <a:t>reduce the carbon impact of their heating, lighting and electrical systems.</a:t>
            </a:r>
          </a:p>
          <a:p>
            <a:endParaRPr lang="en-GB" sz="1400" dirty="0">
              <a:latin typeface="Helvetica Light" panose="020B0403020202020204" pitchFamily="34" charset="0"/>
            </a:endParaRPr>
          </a:p>
          <a:p>
            <a:r>
              <a:rPr lang="en-GB" sz="1400" dirty="0">
                <a:latin typeface="Helvetica Light" panose="020B0403020202020204" pitchFamily="34" charset="0"/>
              </a:rPr>
              <a:t>D</a:t>
            </a:r>
            <a:r>
              <a:rPr lang="en-GB" sz="1400" dirty="0">
                <a:effectLst/>
                <a:latin typeface="Helvetica Light" panose="020B0403020202020204" pitchFamily="34" charset="0"/>
              </a:rPr>
              <a:t>. When Kimpton quote for new projects or maintenance contracts </a:t>
            </a:r>
            <a:r>
              <a:rPr lang="en-GB" sz="1400" b="1" u="sng" dirty="0">
                <a:effectLst/>
                <a:latin typeface="Helvetica Light" panose="020B0403020202020204" pitchFamily="34" charset="0"/>
              </a:rPr>
              <a:t>they must write persuasively in the form of tenders, or bids. These bids will convince other businesses that they are the right company for the job!</a:t>
            </a:r>
          </a:p>
          <a:p>
            <a:endParaRPr lang="en-GB" sz="1400" dirty="0">
              <a:effectLst/>
              <a:latin typeface="Helvetica Light" panose="020B0403020202020204" pitchFamily="34" charset="0"/>
            </a:endParaRPr>
          </a:p>
          <a:p>
            <a:endParaRPr lang="en-GB" sz="1400" dirty="0">
              <a:latin typeface="Helvetica Light" panose="020B0403020202020204" pitchFamily="34" charset="0"/>
            </a:endParaRPr>
          </a:p>
        </p:txBody>
      </p:sp>
      <p:pic>
        <p:nvPicPr>
          <p:cNvPr id="3" name="Picture 2" descr="A black and white logo&#10;&#10;Description automatically generated">
            <a:extLst>
              <a:ext uri="{FF2B5EF4-FFF2-40B4-BE49-F238E27FC236}">
                <a16:creationId xmlns:a16="http://schemas.microsoft.com/office/drawing/2014/main" id="{A11AAB27-AFA8-881C-8F3D-F0BE4600EA65}"/>
              </a:ext>
            </a:extLst>
          </p:cNvPr>
          <p:cNvPicPr>
            <a:picLocks noChangeAspect="1"/>
          </p:cNvPicPr>
          <p:nvPr/>
        </p:nvPicPr>
        <p:blipFill>
          <a:blip r:embed="rId4"/>
          <a:stretch>
            <a:fillRect/>
          </a:stretch>
        </p:blipFill>
        <p:spPr>
          <a:xfrm>
            <a:off x="5954013" y="323510"/>
            <a:ext cx="1405189" cy="704396"/>
          </a:xfrm>
          <a:prstGeom prst="rect">
            <a:avLst/>
          </a:prstGeom>
        </p:spPr>
      </p:pic>
      <p:pic>
        <p:nvPicPr>
          <p:cNvPr id="4" name="Picture 3" descr="A blue and red banner with a yellow and red shield and a lion and key&#10;&#10;Description automatically generated">
            <a:extLst>
              <a:ext uri="{FF2B5EF4-FFF2-40B4-BE49-F238E27FC236}">
                <a16:creationId xmlns:a16="http://schemas.microsoft.com/office/drawing/2014/main" id="{74ECB1BF-5273-C086-32A3-0B7D8E457C37}"/>
              </a:ext>
            </a:extLst>
          </p:cNvPr>
          <p:cNvPicPr>
            <a:picLocks noChangeAspect="1"/>
          </p:cNvPicPr>
          <p:nvPr/>
        </p:nvPicPr>
        <p:blipFill>
          <a:blip r:embed="rId5"/>
          <a:stretch>
            <a:fillRect/>
          </a:stretch>
        </p:blipFill>
        <p:spPr>
          <a:xfrm>
            <a:off x="4769518" y="240199"/>
            <a:ext cx="884135" cy="884135"/>
          </a:xfrm>
          <a:prstGeom prst="rect">
            <a:avLst/>
          </a:prstGeom>
        </p:spPr>
      </p:pic>
    </p:spTree>
    <p:extLst>
      <p:ext uri="{BB962C8B-B14F-4D97-AF65-F5344CB8AC3E}">
        <p14:creationId xmlns:p14="http://schemas.microsoft.com/office/powerpoint/2010/main" val="2922932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82C0D-46D6-8447-BD99-0C2C8F3AC39D}"/>
              </a:ext>
            </a:extLst>
          </p:cNvPr>
          <p:cNvSpPr>
            <a:spLocks noGrp="1"/>
          </p:cNvSpPr>
          <p:nvPr>
            <p:ph type="title"/>
          </p:nvPr>
        </p:nvSpPr>
        <p:spPr/>
        <p:txBody>
          <a:bodyPr/>
          <a:lstStyle/>
          <a:p>
            <a:endParaRPr lang="en-US"/>
          </a:p>
        </p:txBody>
      </p:sp>
      <p:pic>
        <p:nvPicPr>
          <p:cNvPr id="5" name="Content Placeholder 4" descr="A graphic of a person working on a computer&#10;&#10;Description automatically generated with medium confidence">
            <a:extLst>
              <a:ext uri="{FF2B5EF4-FFF2-40B4-BE49-F238E27FC236}">
                <a16:creationId xmlns:a16="http://schemas.microsoft.com/office/drawing/2014/main" id="{4CBE2785-D93D-2C40-8C57-0F36F35667AF}"/>
              </a:ext>
            </a:extLst>
          </p:cNvPr>
          <p:cNvPicPr>
            <a:picLocks noGrp="1" noChangeAspect="1"/>
          </p:cNvPicPr>
          <p:nvPr>
            <p:ph idx="1"/>
          </p:nvPr>
        </p:nvPicPr>
        <p:blipFill>
          <a:blip r:embed="rId2"/>
          <a:stretch>
            <a:fillRect/>
          </a:stretch>
        </p:blipFill>
        <p:spPr>
          <a:xfrm>
            <a:off x="0" y="0"/>
            <a:ext cx="12192000" cy="6858000"/>
          </a:xfrm>
        </p:spPr>
      </p:pic>
      <p:sp>
        <p:nvSpPr>
          <p:cNvPr id="6" name="TextBox 5">
            <a:extLst>
              <a:ext uri="{FF2B5EF4-FFF2-40B4-BE49-F238E27FC236}">
                <a16:creationId xmlns:a16="http://schemas.microsoft.com/office/drawing/2014/main" id="{63EFE938-A289-174E-A22D-8453367FD501}"/>
              </a:ext>
            </a:extLst>
          </p:cNvPr>
          <p:cNvSpPr txBox="1"/>
          <p:nvPr/>
        </p:nvSpPr>
        <p:spPr>
          <a:xfrm>
            <a:off x="439839" y="3949239"/>
            <a:ext cx="2916820" cy="1877437"/>
          </a:xfrm>
          <a:prstGeom prst="rect">
            <a:avLst/>
          </a:prstGeom>
          <a:noFill/>
        </p:spPr>
        <p:txBody>
          <a:bodyPr wrap="square" rtlCol="0">
            <a:spAutoFit/>
          </a:bodyPr>
          <a:lstStyle/>
          <a:p>
            <a:r>
              <a:rPr lang="en-GB" sz="1400" dirty="0">
                <a:effectLst/>
                <a:latin typeface="Helvetica Light" panose="020B0403020202020204" pitchFamily="34" charset="0"/>
              </a:rPr>
              <a:t>Businesses will issue an invitation to tender (ITT) and provide details of the M&amp;E (Mechanical and Electrical) project, or HVAC (Heating, Ventilation and Air Conditioning) maintenance contract, they need carrying out.</a:t>
            </a:r>
          </a:p>
          <a:p>
            <a:endParaRPr lang="en-US" dirty="0"/>
          </a:p>
        </p:txBody>
      </p:sp>
      <p:sp>
        <p:nvSpPr>
          <p:cNvPr id="7" name="TextBox 6">
            <a:extLst>
              <a:ext uri="{FF2B5EF4-FFF2-40B4-BE49-F238E27FC236}">
                <a16:creationId xmlns:a16="http://schemas.microsoft.com/office/drawing/2014/main" id="{8D52701B-5A72-904B-A80D-941E12E1C77F}"/>
              </a:ext>
            </a:extLst>
          </p:cNvPr>
          <p:cNvSpPr txBox="1"/>
          <p:nvPr/>
        </p:nvSpPr>
        <p:spPr>
          <a:xfrm>
            <a:off x="3509059" y="3949239"/>
            <a:ext cx="2916820" cy="1661993"/>
          </a:xfrm>
          <a:prstGeom prst="rect">
            <a:avLst/>
          </a:prstGeom>
          <a:noFill/>
        </p:spPr>
        <p:txBody>
          <a:bodyPr wrap="square" rtlCol="0">
            <a:spAutoFit/>
          </a:bodyPr>
          <a:lstStyle/>
          <a:p>
            <a:r>
              <a:rPr lang="en-GB" sz="1400" dirty="0">
                <a:effectLst/>
                <a:latin typeface="Helvetica Light" panose="020B0403020202020204" pitchFamily="34" charset="0"/>
              </a:rPr>
              <a:t>Companies, like </a:t>
            </a:r>
            <a:r>
              <a:rPr lang="en-GB" sz="1400" dirty="0" err="1">
                <a:effectLst/>
                <a:latin typeface="Helvetica Light" panose="020B0403020202020204" pitchFamily="34" charset="0"/>
              </a:rPr>
              <a:t>Kimpton</a:t>
            </a:r>
            <a:r>
              <a:rPr lang="en-GB" sz="1400" dirty="0">
                <a:effectLst/>
                <a:latin typeface="Helvetica Light" panose="020B0403020202020204" pitchFamily="34" charset="0"/>
              </a:rPr>
              <a:t>, who are interested in winning the work will have to provide responses to the questions set out in the tender documents, in the form </a:t>
            </a:r>
            <a:br>
              <a:rPr lang="en-GB" sz="1400" dirty="0">
                <a:effectLst/>
                <a:latin typeface="Helvetica Light" panose="020B0403020202020204" pitchFamily="34" charset="0"/>
              </a:rPr>
            </a:br>
            <a:r>
              <a:rPr lang="en-GB" sz="1400" dirty="0">
                <a:effectLst/>
                <a:latin typeface="Helvetica Light" panose="020B0403020202020204" pitchFamily="34" charset="0"/>
              </a:rPr>
              <a:t>of a bid. </a:t>
            </a:r>
          </a:p>
          <a:p>
            <a:endParaRPr lang="en-US" dirty="0"/>
          </a:p>
        </p:txBody>
      </p:sp>
      <p:sp>
        <p:nvSpPr>
          <p:cNvPr id="8" name="TextBox 7">
            <a:extLst>
              <a:ext uri="{FF2B5EF4-FFF2-40B4-BE49-F238E27FC236}">
                <a16:creationId xmlns:a16="http://schemas.microsoft.com/office/drawing/2014/main" id="{5F5B877A-C631-B347-944F-462F2D23695E}"/>
              </a:ext>
            </a:extLst>
          </p:cNvPr>
          <p:cNvSpPr txBox="1"/>
          <p:nvPr/>
        </p:nvSpPr>
        <p:spPr>
          <a:xfrm>
            <a:off x="6467770" y="3949239"/>
            <a:ext cx="2764420" cy="1446550"/>
          </a:xfrm>
          <a:prstGeom prst="rect">
            <a:avLst/>
          </a:prstGeom>
          <a:noFill/>
        </p:spPr>
        <p:txBody>
          <a:bodyPr wrap="square" rtlCol="0">
            <a:spAutoFit/>
          </a:bodyPr>
          <a:lstStyle/>
          <a:p>
            <a:r>
              <a:rPr lang="en-GB" sz="1400" dirty="0">
                <a:effectLst/>
                <a:latin typeface="Helvetica Light" panose="020B0403020202020204" pitchFamily="34" charset="0"/>
              </a:rPr>
              <a:t>All the submitted bids are evaluated and the responses </a:t>
            </a:r>
            <a:br>
              <a:rPr lang="en-GB" sz="1400" dirty="0">
                <a:effectLst/>
                <a:latin typeface="Helvetica Light" panose="020B0403020202020204" pitchFamily="34" charset="0"/>
              </a:rPr>
            </a:br>
            <a:r>
              <a:rPr lang="en-GB" sz="1400" dirty="0">
                <a:effectLst/>
                <a:latin typeface="Helvetica Light" panose="020B0403020202020204" pitchFamily="34" charset="0"/>
              </a:rPr>
              <a:t>to the questions are scored. </a:t>
            </a:r>
            <a:br>
              <a:rPr lang="en-GB" sz="1400" dirty="0">
                <a:effectLst/>
                <a:latin typeface="Helvetica Light" panose="020B0403020202020204" pitchFamily="34" charset="0"/>
              </a:rPr>
            </a:br>
            <a:r>
              <a:rPr lang="en-GB" sz="1400" dirty="0">
                <a:effectLst/>
                <a:latin typeface="Helvetica Light" panose="020B0403020202020204" pitchFamily="34" charset="0"/>
              </a:rPr>
              <a:t>The one with the highest score will win the contract.</a:t>
            </a:r>
          </a:p>
          <a:p>
            <a:endParaRPr lang="en-US" dirty="0"/>
          </a:p>
        </p:txBody>
      </p:sp>
      <p:sp>
        <p:nvSpPr>
          <p:cNvPr id="9" name="TextBox 8">
            <a:extLst>
              <a:ext uri="{FF2B5EF4-FFF2-40B4-BE49-F238E27FC236}">
                <a16:creationId xmlns:a16="http://schemas.microsoft.com/office/drawing/2014/main" id="{E3F62F4B-CF28-0D49-B038-E0A81E25F179}"/>
              </a:ext>
            </a:extLst>
          </p:cNvPr>
          <p:cNvSpPr txBox="1"/>
          <p:nvPr/>
        </p:nvSpPr>
        <p:spPr>
          <a:xfrm>
            <a:off x="9308940" y="3272874"/>
            <a:ext cx="2916820" cy="369332"/>
          </a:xfrm>
          <a:prstGeom prst="rect">
            <a:avLst/>
          </a:prstGeom>
          <a:noFill/>
        </p:spPr>
        <p:txBody>
          <a:bodyPr wrap="square" rtlCol="0">
            <a:spAutoFit/>
          </a:bodyPr>
          <a:lstStyle/>
          <a:p>
            <a:r>
              <a:rPr lang="en-GB" b="1" dirty="0">
                <a:effectLst/>
                <a:latin typeface="Helvetica" pitchFamily="2" charset="0"/>
              </a:rPr>
              <a:t>Contract Awarding </a:t>
            </a:r>
            <a:endParaRPr lang="en-GB" dirty="0">
              <a:effectLst/>
              <a:latin typeface="Helvetica" pitchFamily="2" charset="0"/>
            </a:endParaRPr>
          </a:p>
        </p:txBody>
      </p:sp>
      <p:sp>
        <p:nvSpPr>
          <p:cNvPr id="10" name="TextBox 9">
            <a:extLst>
              <a:ext uri="{FF2B5EF4-FFF2-40B4-BE49-F238E27FC236}">
                <a16:creationId xmlns:a16="http://schemas.microsoft.com/office/drawing/2014/main" id="{0C8CAFBF-3712-F64A-9330-6BD4576FE01C}"/>
              </a:ext>
            </a:extLst>
          </p:cNvPr>
          <p:cNvSpPr txBox="1"/>
          <p:nvPr/>
        </p:nvSpPr>
        <p:spPr>
          <a:xfrm>
            <a:off x="3509059" y="3272874"/>
            <a:ext cx="2916820" cy="369332"/>
          </a:xfrm>
          <a:prstGeom prst="rect">
            <a:avLst/>
          </a:prstGeom>
          <a:noFill/>
        </p:spPr>
        <p:txBody>
          <a:bodyPr wrap="square" rtlCol="0">
            <a:spAutoFit/>
          </a:bodyPr>
          <a:lstStyle/>
          <a:p>
            <a:r>
              <a:rPr lang="en-GB" b="1" dirty="0">
                <a:effectLst/>
                <a:latin typeface="Helvetica" pitchFamily="2" charset="0"/>
              </a:rPr>
              <a:t>Bid Preparation</a:t>
            </a:r>
            <a:endParaRPr lang="en-US" dirty="0"/>
          </a:p>
        </p:txBody>
      </p:sp>
      <p:sp>
        <p:nvSpPr>
          <p:cNvPr id="11" name="TextBox 10">
            <a:extLst>
              <a:ext uri="{FF2B5EF4-FFF2-40B4-BE49-F238E27FC236}">
                <a16:creationId xmlns:a16="http://schemas.microsoft.com/office/drawing/2014/main" id="{9E9FD537-392E-0A41-9C9E-DF42410FD77B}"/>
              </a:ext>
            </a:extLst>
          </p:cNvPr>
          <p:cNvSpPr txBox="1"/>
          <p:nvPr/>
        </p:nvSpPr>
        <p:spPr>
          <a:xfrm>
            <a:off x="439839" y="3272874"/>
            <a:ext cx="2916820" cy="369332"/>
          </a:xfrm>
          <a:prstGeom prst="rect">
            <a:avLst/>
          </a:prstGeom>
          <a:noFill/>
        </p:spPr>
        <p:txBody>
          <a:bodyPr wrap="square" rtlCol="0">
            <a:spAutoFit/>
          </a:bodyPr>
          <a:lstStyle/>
          <a:p>
            <a:r>
              <a:rPr lang="en-GB" b="1" dirty="0">
                <a:effectLst/>
                <a:latin typeface="Helvetica" pitchFamily="2" charset="0"/>
              </a:rPr>
              <a:t>Invitation to Bid</a:t>
            </a:r>
            <a:endParaRPr lang="en-US" dirty="0"/>
          </a:p>
        </p:txBody>
      </p:sp>
      <p:sp>
        <p:nvSpPr>
          <p:cNvPr id="12" name="TextBox 11">
            <a:extLst>
              <a:ext uri="{FF2B5EF4-FFF2-40B4-BE49-F238E27FC236}">
                <a16:creationId xmlns:a16="http://schemas.microsoft.com/office/drawing/2014/main" id="{073F563D-B63B-374D-A204-525D9612D716}"/>
              </a:ext>
            </a:extLst>
          </p:cNvPr>
          <p:cNvSpPr txBox="1"/>
          <p:nvPr/>
        </p:nvSpPr>
        <p:spPr>
          <a:xfrm>
            <a:off x="6467770" y="3272874"/>
            <a:ext cx="2916820" cy="646331"/>
          </a:xfrm>
          <a:prstGeom prst="rect">
            <a:avLst/>
          </a:prstGeom>
          <a:noFill/>
        </p:spPr>
        <p:txBody>
          <a:bodyPr wrap="square" rtlCol="0">
            <a:spAutoFit/>
          </a:bodyPr>
          <a:lstStyle/>
          <a:p>
            <a:r>
              <a:rPr lang="en-GB" b="1" dirty="0">
                <a:effectLst/>
                <a:latin typeface="Helvetica" pitchFamily="2" charset="0"/>
              </a:rPr>
              <a:t>Bid Evaluation </a:t>
            </a:r>
            <a:br>
              <a:rPr lang="en-GB" b="1" dirty="0">
                <a:effectLst/>
                <a:latin typeface="Helvetica" pitchFamily="2" charset="0"/>
              </a:rPr>
            </a:br>
            <a:r>
              <a:rPr lang="en-GB" b="1" dirty="0">
                <a:effectLst/>
                <a:latin typeface="Helvetica" pitchFamily="2" charset="0"/>
              </a:rPr>
              <a:t>&amp; Selection</a:t>
            </a:r>
            <a:r>
              <a:rPr lang="en-GB" dirty="0">
                <a:effectLst/>
                <a:latin typeface="Helvetica Light" panose="020B0403020202020204" pitchFamily="34" charset="0"/>
              </a:rPr>
              <a:t> </a:t>
            </a:r>
            <a:endParaRPr lang="en-US" dirty="0"/>
          </a:p>
        </p:txBody>
      </p:sp>
      <p:sp>
        <p:nvSpPr>
          <p:cNvPr id="13" name="TextBox 12">
            <a:extLst>
              <a:ext uri="{FF2B5EF4-FFF2-40B4-BE49-F238E27FC236}">
                <a16:creationId xmlns:a16="http://schemas.microsoft.com/office/drawing/2014/main" id="{1B687CC7-2B66-3041-A1AC-A578155FE18B}"/>
              </a:ext>
            </a:extLst>
          </p:cNvPr>
          <p:cNvSpPr txBox="1"/>
          <p:nvPr/>
        </p:nvSpPr>
        <p:spPr>
          <a:xfrm>
            <a:off x="9308940" y="3949239"/>
            <a:ext cx="2644124" cy="1446550"/>
          </a:xfrm>
          <a:prstGeom prst="rect">
            <a:avLst/>
          </a:prstGeom>
          <a:noFill/>
        </p:spPr>
        <p:txBody>
          <a:bodyPr wrap="square" rtlCol="0">
            <a:spAutoFit/>
          </a:bodyPr>
          <a:lstStyle/>
          <a:p>
            <a:r>
              <a:rPr lang="en-GB" sz="1400" dirty="0">
                <a:effectLst/>
                <a:latin typeface="Helvetica Light" panose="020B0403020202020204" pitchFamily="34" charset="0"/>
              </a:rPr>
              <a:t>The business/customer will announce the winning company and provide the score to every company that submitted a bid.</a:t>
            </a:r>
          </a:p>
          <a:p>
            <a:endParaRPr lang="en-US" dirty="0"/>
          </a:p>
        </p:txBody>
      </p:sp>
      <p:pic>
        <p:nvPicPr>
          <p:cNvPr id="3" name="Picture 2" descr="A black and white logo&#10;&#10;Description automatically generated">
            <a:extLst>
              <a:ext uri="{FF2B5EF4-FFF2-40B4-BE49-F238E27FC236}">
                <a16:creationId xmlns:a16="http://schemas.microsoft.com/office/drawing/2014/main" id="{6561DB65-9045-3520-849B-02D139DA6CE5}"/>
              </a:ext>
            </a:extLst>
          </p:cNvPr>
          <p:cNvPicPr>
            <a:picLocks noChangeAspect="1"/>
          </p:cNvPicPr>
          <p:nvPr/>
        </p:nvPicPr>
        <p:blipFill>
          <a:blip r:embed="rId3"/>
          <a:stretch>
            <a:fillRect/>
          </a:stretch>
        </p:blipFill>
        <p:spPr>
          <a:xfrm>
            <a:off x="8026558" y="141991"/>
            <a:ext cx="1405189" cy="704396"/>
          </a:xfrm>
          <a:prstGeom prst="rect">
            <a:avLst/>
          </a:prstGeom>
        </p:spPr>
      </p:pic>
      <p:pic>
        <p:nvPicPr>
          <p:cNvPr id="4" name="Picture 3" descr="A blue and red banner with a yellow and red shield and a lion and key&#10;&#10;Description automatically generated">
            <a:extLst>
              <a:ext uri="{FF2B5EF4-FFF2-40B4-BE49-F238E27FC236}">
                <a16:creationId xmlns:a16="http://schemas.microsoft.com/office/drawing/2014/main" id="{D1C83DEF-6594-6555-2472-8D48B2D53E9F}"/>
              </a:ext>
            </a:extLst>
          </p:cNvPr>
          <p:cNvPicPr>
            <a:picLocks noChangeAspect="1"/>
          </p:cNvPicPr>
          <p:nvPr/>
        </p:nvPicPr>
        <p:blipFill>
          <a:blip r:embed="rId4"/>
          <a:stretch>
            <a:fillRect/>
          </a:stretch>
        </p:blipFill>
        <p:spPr>
          <a:xfrm>
            <a:off x="7142423" y="110568"/>
            <a:ext cx="884135" cy="884135"/>
          </a:xfrm>
          <a:prstGeom prst="rect">
            <a:avLst/>
          </a:prstGeom>
        </p:spPr>
      </p:pic>
    </p:spTree>
    <p:extLst>
      <p:ext uri="{BB962C8B-B14F-4D97-AF65-F5344CB8AC3E}">
        <p14:creationId xmlns:p14="http://schemas.microsoft.com/office/powerpoint/2010/main" val="1627361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054D2-BCF3-E448-8EF4-55957CBBBB4D}"/>
              </a:ext>
            </a:extLst>
          </p:cNvPr>
          <p:cNvSpPr>
            <a:spLocks noGrp="1"/>
          </p:cNvSpPr>
          <p:nvPr>
            <p:ph type="title"/>
          </p:nvPr>
        </p:nvSpPr>
        <p:spPr/>
        <p:txBody>
          <a:bodyPr/>
          <a:lstStyle/>
          <a:p>
            <a:endParaRPr lang="en-US"/>
          </a:p>
        </p:txBody>
      </p:sp>
      <p:pic>
        <p:nvPicPr>
          <p:cNvPr id="5" name="Content Placeholder 4" descr="A person standing next to a white board&#10;&#10;Description automatically generated">
            <a:extLst>
              <a:ext uri="{FF2B5EF4-FFF2-40B4-BE49-F238E27FC236}">
                <a16:creationId xmlns:a16="http://schemas.microsoft.com/office/drawing/2014/main" id="{816EE22F-4215-DC46-8B99-3253B2F3E681}"/>
              </a:ext>
            </a:extLst>
          </p:cNvPr>
          <p:cNvPicPr>
            <a:picLocks noGrp="1" noChangeAspect="1"/>
          </p:cNvPicPr>
          <p:nvPr>
            <p:ph idx="1"/>
          </p:nvPr>
        </p:nvPicPr>
        <p:blipFill>
          <a:blip r:embed="rId3"/>
          <a:stretch>
            <a:fillRect/>
          </a:stretch>
        </p:blipFill>
        <p:spPr>
          <a:xfrm>
            <a:off x="0" y="0"/>
            <a:ext cx="12192000" cy="6858000"/>
          </a:xfrm>
        </p:spPr>
      </p:pic>
      <p:sp>
        <p:nvSpPr>
          <p:cNvPr id="6" name="TextBox 5">
            <a:extLst>
              <a:ext uri="{FF2B5EF4-FFF2-40B4-BE49-F238E27FC236}">
                <a16:creationId xmlns:a16="http://schemas.microsoft.com/office/drawing/2014/main" id="{A7F7A4D5-29CD-DA49-9DD4-50373990C826}"/>
              </a:ext>
            </a:extLst>
          </p:cNvPr>
          <p:cNvSpPr txBox="1"/>
          <p:nvPr/>
        </p:nvSpPr>
        <p:spPr>
          <a:xfrm>
            <a:off x="221159" y="231052"/>
            <a:ext cx="6921264" cy="2215991"/>
          </a:xfrm>
          <a:prstGeom prst="rect">
            <a:avLst/>
          </a:prstGeom>
          <a:noFill/>
        </p:spPr>
        <p:txBody>
          <a:bodyPr wrap="square" rtlCol="0">
            <a:spAutoFit/>
          </a:bodyPr>
          <a:lstStyle/>
          <a:p>
            <a:r>
              <a:rPr lang="en-GB" sz="2400" b="1" dirty="0">
                <a:solidFill>
                  <a:srgbClr val="3D3C3E"/>
                </a:solidFill>
                <a:effectLst/>
                <a:latin typeface="Helvetica" pitchFamily="2" charset="0"/>
              </a:rPr>
              <a:t>Task: </a:t>
            </a:r>
            <a:r>
              <a:rPr lang="en-GB" sz="2400" dirty="0" err="1">
                <a:solidFill>
                  <a:srgbClr val="3D3C3E"/>
                </a:solidFill>
                <a:effectLst/>
                <a:latin typeface="Helvetica Light" panose="020B0403020202020204" pitchFamily="34" charset="0"/>
              </a:rPr>
              <a:t>Kimpton</a:t>
            </a:r>
            <a:r>
              <a:rPr lang="en-GB" sz="2400" dirty="0">
                <a:solidFill>
                  <a:srgbClr val="3D3C3E"/>
                </a:solidFill>
                <a:effectLst/>
                <a:latin typeface="Helvetica Light" panose="020B0403020202020204" pitchFamily="34" charset="0"/>
              </a:rPr>
              <a:t> has received an invitation to bid for a contract to service </a:t>
            </a:r>
            <a:br>
              <a:rPr lang="en-GB" sz="2400" dirty="0">
                <a:solidFill>
                  <a:srgbClr val="3D3C3E"/>
                </a:solidFill>
                <a:effectLst/>
                <a:latin typeface="Helvetica Light" panose="020B0403020202020204" pitchFamily="34" charset="0"/>
              </a:rPr>
            </a:br>
            <a:r>
              <a:rPr lang="en-GB" sz="2400" dirty="0">
                <a:solidFill>
                  <a:srgbClr val="3D3C3E"/>
                </a:solidFill>
                <a:effectLst/>
                <a:latin typeface="Helvetica Light" panose="020B0403020202020204" pitchFamily="34" charset="0"/>
              </a:rPr>
              <a:t>and maintain the heating, ventilation and air conditioning in a school. </a:t>
            </a:r>
            <a:br>
              <a:rPr lang="en-GB" sz="2400" dirty="0">
                <a:solidFill>
                  <a:srgbClr val="3D3C3E"/>
                </a:solidFill>
                <a:effectLst/>
                <a:latin typeface="Helvetica Light" panose="020B0403020202020204" pitchFamily="34" charset="0"/>
              </a:rPr>
            </a:br>
            <a:r>
              <a:rPr lang="en-GB" sz="2400" b="1" dirty="0">
                <a:solidFill>
                  <a:srgbClr val="3D3C3E"/>
                </a:solidFill>
                <a:effectLst/>
                <a:latin typeface="Helvetica" pitchFamily="2" charset="0"/>
              </a:rPr>
              <a:t>The contract would be worth £10,000 a year.</a:t>
            </a:r>
            <a:endParaRPr lang="en-GB" sz="2400" dirty="0">
              <a:solidFill>
                <a:srgbClr val="3D3C3E"/>
              </a:solidFill>
              <a:effectLst/>
              <a:latin typeface="Helvetica Light" panose="020B0403020202020204" pitchFamily="34" charset="0"/>
            </a:endParaRPr>
          </a:p>
          <a:p>
            <a:endParaRPr lang="en-US" dirty="0"/>
          </a:p>
        </p:txBody>
      </p:sp>
      <p:sp>
        <p:nvSpPr>
          <p:cNvPr id="7" name="TextBox 6">
            <a:extLst>
              <a:ext uri="{FF2B5EF4-FFF2-40B4-BE49-F238E27FC236}">
                <a16:creationId xmlns:a16="http://schemas.microsoft.com/office/drawing/2014/main" id="{DA1281C0-BA2F-9F4E-8975-1EEED3DD1781}"/>
              </a:ext>
            </a:extLst>
          </p:cNvPr>
          <p:cNvSpPr txBox="1"/>
          <p:nvPr/>
        </p:nvSpPr>
        <p:spPr>
          <a:xfrm>
            <a:off x="532435" y="2465408"/>
            <a:ext cx="6157732" cy="400110"/>
          </a:xfrm>
          <a:prstGeom prst="rect">
            <a:avLst/>
          </a:prstGeom>
          <a:noFill/>
        </p:spPr>
        <p:txBody>
          <a:bodyPr wrap="square" rtlCol="0">
            <a:spAutoFit/>
          </a:bodyPr>
          <a:lstStyle/>
          <a:p>
            <a:r>
              <a:rPr lang="en-GB" sz="2000" b="1" dirty="0">
                <a:effectLst/>
                <a:latin typeface="Helvetica" pitchFamily="2" charset="0"/>
              </a:rPr>
              <a:t>To have a successful bid, they need to:</a:t>
            </a:r>
            <a:endParaRPr lang="en-GB" sz="2000" dirty="0">
              <a:effectLst/>
              <a:latin typeface="Helvetica" pitchFamily="2" charset="0"/>
            </a:endParaRPr>
          </a:p>
        </p:txBody>
      </p:sp>
      <p:sp>
        <p:nvSpPr>
          <p:cNvPr id="8" name="TextBox 7">
            <a:extLst>
              <a:ext uri="{FF2B5EF4-FFF2-40B4-BE49-F238E27FC236}">
                <a16:creationId xmlns:a16="http://schemas.microsoft.com/office/drawing/2014/main" id="{1A66A731-C64E-AD4C-97CD-0BA762100A75}"/>
              </a:ext>
            </a:extLst>
          </p:cNvPr>
          <p:cNvSpPr txBox="1"/>
          <p:nvPr/>
        </p:nvSpPr>
        <p:spPr>
          <a:xfrm>
            <a:off x="8695205" y="2316764"/>
            <a:ext cx="3275636" cy="3031599"/>
          </a:xfrm>
          <a:prstGeom prst="rect">
            <a:avLst/>
          </a:prstGeom>
          <a:noFill/>
        </p:spPr>
        <p:txBody>
          <a:bodyPr wrap="square" rtlCol="0">
            <a:spAutoFit/>
          </a:bodyPr>
          <a:lstStyle/>
          <a:p>
            <a:r>
              <a:rPr lang="en-GB" sz="1700" dirty="0">
                <a:effectLst/>
                <a:latin typeface="Helvetica Light" panose="020B0403020202020204" pitchFamily="34" charset="0"/>
              </a:rPr>
              <a:t>To win this contract the </a:t>
            </a:r>
            <a:r>
              <a:rPr lang="en-GB" sz="1700" b="1" dirty="0">
                <a:effectLst/>
                <a:latin typeface="Helvetica" pitchFamily="2" charset="0"/>
              </a:rPr>
              <a:t>Business Development </a:t>
            </a:r>
            <a:r>
              <a:rPr lang="en-GB" sz="1700" b="1" dirty="0">
                <a:latin typeface="Helvetica" pitchFamily="2" charset="0"/>
              </a:rPr>
              <a:t>Team</a:t>
            </a:r>
            <a:r>
              <a:rPr lang="en-GB" sz="1700" dirty="0">
                <a:effectLst/>
                <a:latin typeface="Helvetica Light" panose="020B0403020202020204" pitchFamily="34" charset="0"/>
              </a:rPr>
              <a:t> needs to use persuasive writing to answer each of the questions, with the goal of convincing the school that Kimpton are the best company to carry out the work. </a:t>
            </a:r>
          </a:p>
          <a:p>
            <a:endParaRPr lang="en-GB" dirty="0">
              <a:effectLst/>
              <a:latin typeface="Helvetica Light" panose="020B0403020202020204" pitchFamily="34" charset="0"/>
            </a:endParaRPr>
          </a:p>
          <a:p>
            <a:r>
              <a:rPr lang="en-GB" i="1" dirty="0">
                <a:effectLst/>
                <a:latin typeface="Helvetica Light" panose="020B0403020202020204" pitchFamily="34" charset="0"/>
              </a:rPr>
              <a:t>The bid would need to be completed within two weeks.</a:t>
            </a:r>
            <a:endParaRPr lang="en-GB" dirty="0">
              <a:effectLst/>
              <a:latin typeface="Helvetica Light" panose="020B0403020202020204" pitchFamily="34" charset="0"/>
            </a:endParaRPr>
          </a:p>
          <a:p>
            <a:endParaRPr lang="en-US" dirty="0"/>
          </a:p>
        </p:txBody>
      </p:sp>
      <p:sp>
        <p:nvSpPr>
          <p:cNvPr id="9" name="TextBox 8">
            <a:extLst>
              <a:ext uri="{FF2B5EF4-FFF2-40B4-BE49-F238E27FC236}">
                <a16:creationId xmlns:a16="http://schemas.microsoft.com/office/drawing/2014/main" id="{A2831BA2-ADF0-D34C-9BAF-E38FE697AA5F}"/>
              </a:ext>
            </a:extLst>
          </p:cNvPr>
          <p:cNvSpPr txBox="1"/>
          <p:nvPr/>
        </p:nvSpPr>
        <p:spPr>
          <a:xfrm>
            <a:off x="1051370" y="3022987"/>
            <a:ext cx="5747657" cy="1938992"/>
          </a:xfrm>
          <a:prstGeom prst="rect">
            <a:avLst/>
          </a:prstGeom>
          <a:noFill/>
        </p:spPr>
        <p:txBody>
          <a:bodyPr wrap="square" rtlCol="0">
            <a:spAutoFit/>
          </a:bodyPr>
          <a:lstStyle/>
          <a:p>
            <a:r>
              <a:rPr lang="en-GB" sz="2800" dirty="0">
                <a:solidFill>
                  <a:srgbClr val="3D3C3E"/>
                </a:solidFill>
                <a:effectLst/>
                <a:latin typeface="Helvetica Light" panose="020B0403020202020204" pitchFamily="34" charset="0"/>
              </a:rPr>
              <a:t>Demonstrate that the engineers allocated to this contract have the appropriate training</a:t>
            </a:r>
          </a:p>
          <a:p>
            <a:endParaRPr lang="en-GB" dirty="0">
              <a:solidFill>
                <a:srgbClr val="3D3C3E"/>
              </a:solidFill>
              <a:effectLst/>
              <a:latin typeface="Helvetica Light" panose="020B0403020202020204" pitchFamily="34" charset="0"/>
            </a:endParaRPr>
          </a:p>
          <a:p>
            <a:endParaRPr lang="en-US" dirty="0"/>
          </a:p>
        </p:txBody>
      </p:sp>
      <p:pic>
        <p:nvPicPr>
          <p:cNvPr id="10" name="Picture 9" descr="A hand pointing at the camera&#10;&#10;Description automatically generated">
            <a:extLst>
              <a:ext uri="{FF2B5EF4-FFF2-40B4-BE49-F238E27FC236}">
                <a16:creationId xmlns:a16="http://schemas.microsoft.com/office/drawing/2014/main" id="{D96FA820-DD6A-E640-8F51-38A447CF8FBD}"/>
              </a:ext>
            </a:extLst>
          </p:cNvPr>
          <p:cNvPicPr>
            <a:picLocks noChangeAspect="1"/>
          </p:cNvPicPr>
          <p:nvPr/>
        </p:nvPicPr>
        <p:blipFill>
          <a:blip r:embed="rId4"/>
          <a:stretch>
            <a:fillRect/>
          </a:stretch>
        </p:blipFill>
        <p:spPr>
          <a:xfrm>
            <a:off x="590024" y="3138509"/>
            <a:ext cx="352486" cy="306106"/>
          </a:xfrm>
          <a:prstGeom prst="rect">
            <a:avLst/>
          </a:prstGeom>
        </p:spPr>
      </p:pic>
      <p:pic>
        <p:nvPicPr>
          <p:cNvPr id="3" name="Picture 2" descr="A black and white logo&#10;&#10;Description automatically generated">
            <a:extLst>
              <a:ext uri="{FF2B5EF4-FFF2-40B4-BE49-F238E27FC236}">
                <a16:creationId xmlns:a16="http://schemas.microsoft.com/office/drawing/2014/main" id="{B60B6B1B-3101-94A6-7C0B-E7FD45A0D55D}"/>
              </a:ext>
            </a:extLst>
          </p:cNvPr>
          <p:cNvPicPr>
            <a:picLocks noChangeAspect="1"/>
          </p:cNvPicPr>
          <p:nvPr/>
        </p:nvPicPr>
        <p:blipFill>
          <a:blip r:embed="rId5"/>
          <a:stretch>
            <a:fillRect/>
          </a:stretch>
        </p:blipFill>
        <p:spPr>
          <a:xfrm>
            <a:off x="8026558" y="141991"/>
            <a:ext cx="1405189" cy="704396"/>
          </a:xfrm>
          <a:prstGeom prst="rect">
            <a:avLst/>
          </a:prstGeom>
        </p:spPr>
      </p:pic>
      <p:pic>
        <p:nvPicPr>
          <p:cNvPr id="4" name="Picture 3" descr="A blue and red banner with a yellow and red shield and a lion and key&#10;&#10;Description automatically generated">
            <a:extLst>
              <a:ext uri="{FF2B5EF4-FFF2-40B4-BE49-F238E27FC236}">
                <a16:creationId xmlns:a16="http://schemas.microsoft.com/office/drawing/2014/main" id="{FA61002E-1746-3C9C-481F-03BDDC97F997}"/>
              </a:ext>
            </a:extLst>
          </p:cNvPr>
          <p:cNvPicPr>
            <a:picLocks noChangeAspect="1"/>
          </p:cNvPicPr>
          <p:nvPr/>
        </p:nvPicPr>
        <p:blipFill>
          <a:blip r:embed="rId6"/>
          <a:stretch>
            <a:fillRect/>
          </a:stretch>
        </p:blipFill>
        <p:spPr>
          <a:xfrm>
            <a:off x="7142423" y="110568"/>
            <a:ext cx="884135" cy="884135"/>
          </a:xfrm>
          <a:prstGeom prst="rect">
            <a:avLst/>
          </a:prstGeom>
        </p:spPr>
      </p:pic>
    </p:spTree>
    <p:extLst>
      <p:ext uri="{BB962C8B-B14F-4D97-AF65-F5344CB8AC3E}">
        <p14:creationId xmlns:p14="http://schemas.microsoft.com/office/powerpoint/2010/main" val="2067957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D248B-469E-D143-A982-60CAF7FFE205}"/>
              </a:ext>
            </a:extLst>
          </p:cNvPr>
          <p:cNvSpPr>
            <a:spLocks noGrp="1"/>
          </p:cNvSpPr>
          <p:nvPr>
            <p:ph type="title"/>
          </p:nvPr>
        </p:nvSpPr>
        <p:spPr/>
        <p:txBody>
          <a:bodyPr/>
          <a:lstStyle/>
          <a:p>
            <a:endParaRPr lang="en-US"/>
          </a:p>
        </p:txBody>
      </p:sp>
      <p:pic>
        <p:nvPicPr>
          <p:cNvPr id="5" name="Content Placeholder 4" descr="A green hills with white text&#10;&#10;Description automatically generated">
            <a:extLst>
              <a:ext uri="{FF2B5EF4-FFF2-40B4-BE49-F238E27FC236}">
                <a16:creationId xmlns:a16="http://schemas.microsoft.com/office/drawing/2014/main" id="{5AC8F5AE-B3FC-514D-806D-1FF5D5DAA1EA}"/>
              </a:ext>
            </a:extLst>
          </p:cNvPr>
          <p:cNvPicPr>
            <a:picLocks noGrp="1" noChangeAspect="1"/>
          </p:cNvPicPr>
          <p:nvPr>
            <p:ph idx="1"/>
          </p:nvPr>
        </p:nvPicPr>
        <p:blipFill>
          <a:blip r:embed="rId3"/>
          <a:stretch>
            <a:fillRect/>
          </a:stretch>
        </p:blipFill>
        <p:spPr>
          <a:xfrm>
            <a:off x="0" y="0"/>
            <a:ext cx="12192000" cy="6858000"/>
          </a:xfrm>
        </p:spPr>
      </p:pic>
      <p:sp>
        <p:nvSpPr>
          <p:cNvPr id="7" name="TextBox 6">
            <a:extLst>
              <a:ext uri="{FF2B5EF4-FFF2-40B4-BE49-F238E27FC236}">
                <a16:creationId xmlns:a16="http://schemas.microsoft.com/office/drawing/2014/main" id="{4DA302C1-4B4C-AE4F-A2ED-289E16C7DCE4}"/>
              </a:ext>
            </a:extLst>
          </p:cNvPr>
          <p:cNvSpPr txBox="1"/>
          <p:nvPr/>
        </p:nvSpPr>
        <p:spPr>
          <a:xfrm>
            <a:off x="190888" y="169279"/>
            <a:ext cx="7122379" cy="1354217"/>
          </a:xfrm>
          <a:prstGeom prst="rect">
            <a:avLst/>
          </a:prstGeom>
          <a:noFill/>
        </p:spPr>
        <p:txBody>
          <a:bodyPr wrap="square" rtlCol="0">
            <a:spAutoFit/>
          </a:bodyPr>
          <a:lstStyle/>
          <a:p>
            <a:r>
              <a:rPr lang="en-GB" sz="3200" b="1" dirty="0">
                <a:solidFill>
                  <a:srgbClr val="3D3C3E"/>
                </a:solidFill>
                <a:effectLst/>
                <a:latin typeface="Helvetica" pitchFamily="2" charset="0"/>
              </a:rPr>
              <a:t>How did Kimpton write effectively </a:t>
            </a:r>
            <a:br>
              <a:rPr lang="en-GB" sz="3200" b="1" dirty="0">
                <a:solidFill>
                  <a:srgbClr val="3D3C3E"/>
                </a:solidFill>
                <a:effectLst/>
                <a:latin typeface="Helvetica" pitchFamily="2" charset="0"/>
              </a:rPr>
            </a:br>
            <a:r>
              <a:rPr lang="en-GB" sz="3200" b="1" dirty="0">
                <a:solidFill>
                  <a:srgbClr val="3D3C3E"/>
                </a:solidFill>
                <a:effectLst/>
                <a:latin typeface="Helvetica" pitchFamily="2" charset="0"/>
              </a:rPr>
              <a:t>and persuasively? </a:t>
            </a:r>
            <a:endParaRPr lang="en-GB" sz="3200" dirty="0">
              <a:solidFill>
                <a:srgbClr val="3D3C3E"/>
              </a:solidFill>
              <a:effectLst/>
              <a:latin typeface="Helvetica" pitchFamily="2" charset="0"/>
            </a:endParaRPr>
          </a:p>
          <a:p>
            <a:endParaRPr lang="en-US" dirty="0"/>
          </a:p>
        </p:txBody>
      </p:sp>
      <p:pic>
        <p:nvPicPr>
          <p:cNvPr id="3" name="Picture 2">
            <a:extLst>
              <a:ext uri="{FF2B5EF4-FFF2-40B4-BE49-F238E27FC236}">
                <a16:creationId xmlns:a16="http://schemas.microsoft.com/office/drawing/2014/main" id="{973B3D1E-2DC8-CCCB-F4A0-9E157B9BD6C3}"/>
              </a:ext>
            </a:extLst>
          </p:cNvPr>
          <p:cNvPicPr>
            <a:picLocks noChangeAspect="1"/>
          </p:cNvPicPr>
          <p:nvPr/>
        </p:nvPicPr>
        <p:blipFill>
          <a:blip r:embed="rId4"/>
          <a:stretch>
            <a:fillRect/>
          </a:stretch>
        </p:blipFill>
        <p:spPr>
          <a:xfrm>
            <a:off x="9548603" y="732083"/>
            <a:ext cx="2518488" cy="1657604"/>
          </a:xfrm>
          <a:prstGeom prst="rect">
            <a:avLst/>
          </a:prstGeom>
        </p:spPr>
      </p:pic>
      <p:pic>
        <p:nvPicPr>
          <p:cNvPr id="6" name="Picture 5">
            <a:extLst>
              <a:ext uri="{FF2B5EF4-FFF2-40B4-BE49-F238E27FC236}">
                <a16:creationId xmlns:a16="http://schemas.microsoft.com/office/drawing/2014/main" id="{973F0577-FBDB-0DF3-BDAA-A1F5E3B76429}"/>
              </a:ext>
            </a:extLst>
          </p:cNvPr>
          <p:cNvPicPr>
            <a:picLocks noChangeAspect="1"/>
          </p:cNvPicPr>
          <p:nvPr/>
        </p:nvPicPr>
        <p:blipFill>
          <a:blip r:embed="rId5"/>
          <a:stretch>
            <a:fillRect/>
          </a:stretch>
        </p:blipFill>
        <p:spPr>
          <a:xfrm>
            <a:off x="190888" y="1324293"/>
            <a:ext cx="5002514" cy="4741862"/>
          </a:xfrm>
          <a:prstGeom prst="rect">
            <a:avLst/>
          </a:prstGeom>
        </p:spPr>
      </p:pic>
      <p:sp>
        <p:nvSpPr>
          <p:cNvPr id="9" name="TextBox 8">
            <a:extLst>
              <a:ext uri="{FF2B5EF4-FFF2-40B4-BE49-F238E27FC236}">
                <a16:creationId xmlns:a16="http://schemas.microsoft.com/office/drawing/2014/main" id="{5FDB6234-2134-8531-E615-697681152053}"/>
              </a:ext>
            </a:extLst>
          </p:cNvPr>
          <p:cNvSpPr txBox="1"/>
          <p:nvPr/>
        </p:nvSpPr>
        <p:spPr>
          <a:xfrm>
            <a:off x="5899355" y="2536723"/>
            <a:ext cx="5058697" cy="2677656"/>
          </a:xfrm>
          <a:prstGeom prst="rect">
            <a:avLst/>
          </a:prstGeom>
          <a:noFill/>
        </p:spPr>
        <p:txBody>
          <a:bodyPr wrap="square" rtlCol="0">
            <a:spAutoFit/>
          </a:bodyPr>
          <a:lstStyle/>
          <a:p>
            <a:r>
              <a:rPr lang="en-US" sz="2400" b="1" u="sng" dirty="0">
                <a:solidFill>
                  <a:srgbClr val="9EC516"/>
                </a:solidFill>
              </a:rPr>
              <a:t>Success Criteria: </a:t>
            </a:r>
          </a:p>
          <a:p>
            <a:endParaRPr lang="en-US" sz="2400" dirty="0">
              <a:solidFill>
                <a:srgbClr val="9EC516"/>
              </a:solidFill>
            </a:endParaRPr>
          </a:p>
          <a:p>
            <a:pPr marL="285750" indent="-285750">
              <a:buFont typeface="Wingdings" pitchFamily="2" charset="2"/>
              <a:buChar char="ü"/>
            </a:pPr>
            <a:r>
              <a:rPr lang="en-US" sz="2400" dirty="0">
                <a:solidFill>
                  <a:srgbClr val="9EC516"/>
                </a:solidFill>
              </a:rPr>
              <a:t>Used a range of persuasive features </a:t>
            </a:r>
          </a:p>
          <a:p>
            <a:pPr marL="285750" indent="-285750">
              <a:buFont typeface="Wingdings" pitchFamily="2" charset="2"/>
              <a:buChar char="ü"/>
            </a:pPr>
            <a:r>
              <a:rPr lang="en-US" sz="2400" dirty="0">
                <a:solidFill>
                  <a:srgbClr val="9EC516"/>
                </a:solidFill>
              </a:rPr>
              <a:t>Varied sentence types and openers </a:t>
            </a:r>
          </a:p>
          <a:p>
            <a:pPr marL="285750" indent="-285750">
              <a:buFont typeface="Wingdings" pitchFamily="2" charset="2"/>
              <a:buChar char="ü"/>
            </a:pPr>
            <a:r>
              <a:rPr lang="en-US" sz="2400" dirty="0">
                <a:solidFill>
                  <a:srgbClr val="9EC516"/>
                </a:solidFill>
              </a:rPr>
              <a:t>Evidence that they are appropriately trained </a:t>
            </a:r>
          </a:p>
          <a:p>
            <a:pPr marL="285750" indent="-285750">
              <a:buFont typeface="Wingdings" pitchFamily="2" charset="2"/>
              <a:buChar char="ü"/>
            </a:pPr>
            <a:endParaRPr lang="en-US" sz="2400" dirty="0">
              <a:solidFill>
                <a:srgbClr val="9EC516"/>
              </a:solidFill>
            </a:endParaRPr>
          </a:p>
        </p:txBody>
      </p:sp>
      <p:pic>
        <p:nvPicPr>
          <p:cNvPr id="4" name="Picture 3" descr="A black and white logo&#10;&#10;Description automatically generated">
            <a:extLst>
              <a:ext uri="{FF2B5EF4-FFF2-40B4-BE49-F238E27FC236}">
                <a16:creationId xmlns:a16="http://schemas.microsoft.com/office/drawing/2014/main" id="{EC1CDAC2-FA62-05F1-9C19-637803E82B9A}"/>
              </a:ext>
            </a:extLst>
          </p:cNvPr>
          <p:cNvPicPr>
            <a:picLocks noChangeAspect="1"/>
          </p:cNvPicPr>
          <p:nvPr/>
        </p:nvPicPr>
        <p:blipFill>
          <a:blip r:embed="rId6"/>
          <a:stretch>
            <a:fillRect/>
          </a:stretch>
        </p:blipFill>
        <p:spPr>
          <a:xfrm>
            <a:off x="8026558" y="141991"/>
            <a:ext cx="1405189" cy="704396"/>
          </a:xfrm>
          <a:prstGeom prst="rect">
            <a:avLst/>
          </a:prstGeom>
        </p:spPr>
      </p:pic>
      <p:pic>
        <p:nvPicPr>
          <p:cNvPr id="8" name="Picture 7" descr="A blue and red banner with a yellow and red shield and a lion and key&#10;&#10;Description automatically generated">
            <a:extLst>
              <a:ext uri="{FF2B5EF4-FFF2-40B4-BE49-F238E27FC236}">
                <a16:creationId xmlns:a16="http://schemas.microsoft.com/office/drawing/2014/main" id="{4A715CBB-720D-FAE7-4A15-E0B87B7DDC92}"/>
              </a:ext>
            </a:extLst>
          </p:cNvPr>
          <p:cNvPicPr>
            <a:picLocks noChangeAspect="1"/>
          </p:cNvPicPr>
          <p:nvPr/>
        </p:nvPicPr>
        <p:blipFill>
          <a:blip r:embed="rId7"/>
          <a:stretch>
            <a:fillRect/>
          </a:stretch>
        </p:blipFill>
        <p:spPr>
          <a:xfrm>
            <a:off x="7142423" y="110568"/>
            <a:ext cx="884135" cy="884135"/>
          </a:xfrm>
          <a:prstGeom prst="rect">
            <a:avLst/>
          </a:prstGeom>
        </p:spPr>
      </p:pic>
    </p:spTree>
    <p:extLst>
      <p:ext uri="{BB962C8B-B14F-4D97-AF65-F5344CB8AC3E}">
        <p14:creationId xmlns:p14="http://schemas.microsoft.com/office/powerpoint/2010/main" val="4008599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3A0A6-E193-1849-9037-E6C249E585EE}"/>
              </a:ext>
            </a:extLst>
          </p:cNvPr>
          <p:cNvSpPr>
            <a:spLocks noGrp="1"/>
          </p:cNvSpPr>
          <p:nvPr>
            <p:ph type="title"/>
          </p:nvPr>
        </p:nvSpPr>
        <p:spPr/>
        <p:txBody>
          <a:bodyPr/>
          <a:lstStyle/>
          <a:p>
            <a:endParaRPr lang="en-US"/>
          </a:p>
        </p:txBody>
      </p:sp>
      <p:pic>
        <p:nvPicPr>
          <p:cNvPr id="5" name="Content Placeholder 4" descr="A green hills with a white background&#10;&#10;Description automatically generated">
            <a:extLst>
              <a:ext uri="{FF2B5EF4-FFF2-40B4-BE49-F238E27FC236}">
                <a16:creationId xmlns:a16="http://schemas.microsoft.com/office/drawing/2014/main" id="{6A61376C-2F93-D242-871D-5B6604B4286A}"/>
              </a:ext>
            </a:extLst>
          </p:cNvPr>
          <p:cNvPicPr>
            <a:picLocks noGrp="1" noChangeAspect="1"/>
          </p:cNvPicPr>
          <p:nvPr>
            <p:ph idx="1"/>
          </p:nvPr>
        </p:nvPicPr>
        <p:blipFill>
          <a:blip r:embed="rId3"/>
          <a:stretch>
            <a:fillRect/>
          </a:stretch>
        </p:blipFill>
        <p:spPr>
          <a:xfrm>
            <a:off x="68013" y="0"/>
            <a:ext cx="12192000" cy="6858000"/>
          </a:xfrm>
        </p:spPr>
      </p:pic>
      <p:sp>
        <p:nvSpPr>
          <p:cNvPr id="4" name="TextBox 3">
            <a:extLst>
              <a:ext uri="{FF2B5EF4-FFF2-40B4-BE49-F238E27FC236}">
                <a16:creationId xmlns:a16="http://schemas.microsoft.com/office/drawing/2014/main" id="{17478677-7519-DD40-ACDF-6EACB666941A}"/>
              </a:ext>
            </a:extLst>
          </p:cNvPr>
          <p:cNvSpPr txBox="1"/>
          <p:nvPr/>
        </p:nvSpPr>
        <p:spPr>
          <a:xfrm>
            <a:off x="256266" y="110568"/>
            <a:ext cx="6757672" cy="1231106"/>
          </a:xfrm>
          <a:prstGeom prst="rect">
            <a:avLst/>
          </a:prstGeom>
          <a:noFill/>
        </p:spPr>
        <p:txBody>
          <a:bodyPr wrap="square" rtlCol="0">
            <a:spAutoFit/>
          </a:bodyPr>
          <a:lstStyle/>
          <a:p>
            <a:r>
              <a:rPr lang="en-GB" sz="2800" b="1" dirty="0">
                <a:solidFill>
                  <a:srgbClr val="3D3C3E"/>
                </a:solidFill>
                <a:effectLst/>
                <a:latin typeface="Helvetica" pitchFamily="2" charset="0"/>
              </a:rPr>
              <a:t>How did Kimpton Ltd write effectively </a:t>
            </a:r>
          </a:p>
          <a:p>
            <a:r>
              <a:rPr lang="en-GB" sz="2800" b="1" dirty="0">
                <a:solidFill>
                  <a:srgbClr val="3D3C3E"/>
                </a:solidFill>
                <a:effectLst/>
                <a:latin typeface="Helvetica" pitchFamily="2" charset="0"/>
              </a:rPr>
              <a:t>and persuasively? </a:t>
            </a:r>
            <a:endParaRPr lang="en-GB" sz="2800" dirty="0">
              <a:solidFill>
                <a:srgbClr val="3D3C3E"/>
              </a:solidFill>
              <a:effectLst/>
              <a:latin typeface="Helvetica" pitchFamily="2" charset="0"/>
            </a:endParaRPr>
          </a:p>
          <a:p>
            <a:endParaRPr lang="en-US" dirty="0"/>
          </a:p>
        </p:txBody>
      </p:sp>
      <p:sp>
        <p:nvSpPr>
          <p:cNvPr id="3" name="TextBox 2">
            <a:extLst>
              <a:ext uri="{FF2B5EF4-FFF2-40B4-BE49-F238E27FC236}">
                <a16:creationId xmlns:a16="http://schemas.microsoft.com/office/drawing/2014/main" id="{48E3D5FC-186A-774A-A538-3A11B3C4B435}"/>
              </a:ext>
            </a:extLst>
          </p:cNvPr>
          <p:cNvSpPr txBox="1"/>
          <p:nvPr/>
        </p:nvSpPr>
        <p:spPr>
          <a:xfrm>
            <a:off x="8398504" y="2487823"/>
            <a:ext cx="2337795" cy="3293209"/>
          </a:xfrm>
          <a:prstGeom prst="rect">
            <a:avLst/>
          </a:prstGeom>
          <a:noFill/>
        </p:spPr>
        <p:txBody>
          <a:bodyPr wrap="square" rtlCol="0">
            <a:spAutoFit/>
          </a:bodyPr>
          <a:lstStyle/>
          <a:p>
            <a:r>
              <a:rPr lang="en-GB" sz="1600" dirty="0">
                <a:solidFill>
                  <a:srgbClr val="9EC516"/>
                </a:solidFill>
                <a:effectLst/>
                <a:latin typeface="Helvetica Light" panose="020B0403020202020204" pitchFamily="34" charset="0"/>
              </a:rPr>
              <a:t>Through the use of </a:t>
            </a:r>
            <a:r>
              <a:rPr lang="en-GB" sz="1600" dirty="0">
                <a:solidFill>
                  <a:srgbClr val="9EC516"/>
                </a:solidFill>
                <a:latin typeface="Helvetica Light" panose="020B0403020202020204" pitchFamily="34" charset="0"/>
              </a:rPr>
              <a:t>direct address and the</a:t>
            </a:r>
            <a:r>
              <a:rPr lang="en-GB" sz="1600" dirty="0">
                <a:solidFill>
                  <a:srgbClr val="9EC516"/>
                </a:solidFill>
                <a:effectLst/>
                <a:latin typeface="Helvetica Light" panose="020B0403020202020204" pitchFamily="34" charset="0"/>
              </a:rPr>
              <a:t> collective pronouns ‘we’ and ‘our’, the writer is trying to establish a connection with the employer and create a sense of community and partnership. They’re showing their ability to work as a successful team. </a:t>
            </a:r>
          </a:p>
          <a:p>
            <a:endParaRPr lang="en-GB" sz="1600" dirty="0">
              <a:solidFill>
                <a:srgbClr val="9EC516"/>
              </a:solidFill>
              <a:effectLst/>
              <a:latin typeface="Helvetica Light" panose="020B0403020202020204" pitchFamily="34" charset="0"/>
            </a:endParaRPr>
          </a:p>
        </p:txBody>
      </p:sp>
      <p:sp>
        <p:nvSpPr>
          <p:cNvPr id="8" name="TextBox 7">
            <a:extLst>
              <a:ext uri="{FF2B5EF4-FFF2-40B4-BE49-F238E27FC236}">
                <a16:creationId xmlns:a16="http://schemas.microsoft.com/office/drawing/2014/main" id="{73815961-BE95-CBCF-8CC8-AD27FC35E066}"/>
              </a:ext>
            </a:extLst>
          </p:cNvPr>
          <p:cNvSpPr txBox="1"/>
          <p:nvPr/>
        </p:nvSpPr>
        <p:spPr>
          <a:xfrm>
            <a:off x="8207829" y="1427967"/>
            <a:ext cx="3621498" cy="461665"/>
          </a:xfrm>
          <a:prstGeom prst="rect">
            <a:avLst/>
          </a:prstGeom>
          <a:noFill/>
        </p:spPr>
        <p:txBody>
          <a:bodyPr wrap="square" rtlCol="0">
            <a:spAutoFit/>
          </a:bodyPr>
          <a:lstStyle/>
          <a:p>
            <a:pPr algn="ctr"/>
            <a:r>
              <a:rPr lang="en-US" sz="2400" i="1" dirty="0">
                <a:solidFill>
                  <a:srgbClr val="9EC516"/>
                </a:solidFill>
                <a:latin typeface="Helvetica" pitchFamily="2" charset="0"/>
              </a:rPr>
              <a:t>What went well?</a:t>
            </a:r>
          </a:p>
        </p:txBody>
      </p:sp>
      <p:pic>
        <p:nvPicPr>
          <p:cNvPr id="9" name="Picture 8">
            <a:extLst>
              <a:ext uri="{FF2B5EF4-FFF2-40B4-BE49-F238E27FC236}">
                <a16:creationId xmlns:a16="http://schemas.microsoft.com/office/drawing/2014/main" id="{A49CA3F2-4AF0-7001-4ADD-248AF48F54A5}"/>
              </a:ext>
            </a:extLst>
          </p:cNvPr>
          <p:cNvPicPr>
            <a:picLocks noChangeAspect="1"/>
          </p:cNvPicPr>
          <p:nvPr/>
        </p:nvPicPr>
        <p:blipFill>
          <a:blip r:embed="rId4"/>
          <a:stretch>
            <a:fillRect/>
          </a:stretch>
        </p:blipFill>
        <p:spPr>
          <a:xfrm>
            <a:off x="509640" y="1058069"/>
            <a:ext cx="5002514" cy="4741862"/>
          </a:xfrm>
          <a:prstGeom prst="rect">
            <a:avLst/>
          </a:prstGeom>
        </p:spPr>
      </p:pic>
      <p:pic>
        <p:nvPicPr>
          <p:cNvPr id="6" name="Picture 5" descr="A black and white logo&#10;&#10;Description automatically generated">
            <a:extLst>
              <a:ext uri="{FF2B5EF4-FFF2-40B4-BE49-F238E27FC236}">
                <a16:creationId xmlns:a16="http://schemas.microsoft.com/office/drawing/2014/main" id="{9FB38421-93B5-8846-E234-CF8EF1FD1CD4}"/>
              </a:ext>
            </a:extLst>
          </p:cNvPr>
          <p:cNvPicPr>
            <a:picLocks noChangeAspect="1"/>
          </p:cNvPicPr>
          <p:nvPr/>
        </p:nvPicPr>
        <p:blipFill>
          <a:blip r:embed="rId5"/>
          <a:stretch>
            <a:fillRect/>
          </a:stretch>
        </p:blipFill>
        <p:spPr>
          <a:xfrm>
            <a:off x="8026558" y="141991"/>
            <a:ext cx="1405189" cy="704396"/>
          </a:xfrm>
          <a:prstGeom prst="rect">
            <a:avLst/>
          </a:prstGeom>
        </p:spPr>
      </p:pic>
      <p:pic>
        <p:nvPicPr>
          <p:cNvPr id="7" name="Picture 6" descr="A blue and red banner with a yellow and red shield and a lion and key&#10;&#10;Description automatically generated">
            <a:extLst>
              <a:ext uri="{FF2B5EF4-FFF2-40B4-BE49-F238E27FC236}">
                <a16:creationId xmlns:a16="http://schemas.microsoft.com/office/drawing/2014/main" id="{4E1CBDD0-9276-CED0-1932-FD96D14327C6}"/>
              </a:ext>
            </a:extLst>
          </p:cNvPr>
          <p:cNvPicPr>
            <a:picLocks noChangeAspect="1"/>
          </p:cNvPicPr>
          <p:nvPr/>
        </p:nvPicPr>
        <p:blipFill>
          <a:blip r:embed="rId6"/>
          <a:stretch>
            <a:fillRect/>
          </a:stretch>
        </p:blipFill>
        <p:spPr>
          <a:xfrm>
            <a:off x="7142423" y="110568"/>
            <a:ext cx="884135" cy="884135"/>
          </a:xfrm>
          <a:prstGeom prst="rect">
            <a:avLst/>
          </a:prstGeom>
        </p:spPr>
      </p:pic>
    </p:spTree>
    <p:extLst>
      <p:ext uri="{BB962C8B-B14F-4D97-AF65-F5344CB8AC3E}">
        <p14:creationId xmlns:p14="http://schemas.microsoft.com/office/powerpoint/2010/main" val="1041786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3A0A6-E193-1849-9037-E6C249E585EE}"/>
              </a:ext>
            </a:extLst>
          </p:cNvPr>
          <p:cNvSpPr>
            <a:spLocks noGrp="1"/>
          </p:cNvSpPr>
          <p:nvPr>
            <p:ph type="title"/>
          </p:nvPr>
        </p:nvSpPr>
        <p:spPr/>
        <p:txBody>
          <a:bodyPr/>
          <a:lstStyle/>
          <a:p>
            <a:endParaRPr lang="en-US"/>
          </a:p>
        </p:txBody>
      </p:sp>
      <p:pic>
        <p:nvPicPr>
          <p:cNvPr id="5" name="Content Placeholder 4" descr="A green hills with a white background&#10;&#10;Description automatically generated">
            <a:extLst>
              <a:ext uri="{FF2B5EF4-FFF2-40B4-BE49-F238E27FC236}">
                <a16:creationId xmlns:a16="http://schemas.microsoft.com/office/drawing/2014/main" id="{6A61376C-2F93-D242-871D-5B6604B4286A}"/>
              </a:ext>
            </a:extLst>
          </p:cNvPr>
          <p:cNvPicPr>
            <a:picLocks noGrp="1" noChangeAspect="1"/>
          </p:cNvPicPr>
          <p:nvPr>
            <p:ph idx="1"/>
          </p:nvPr>
        </p:nvPicPr>
        <p:blipFill>
          <a:blip r:embed="rId3"/>
          <a:stretch>
            <a:fillRect/>
          </a:stretch>
        </p:blipFill>
        <p:spPr>
          <a:xfrm>
            <a:off x="0" y="0"/>
            <a:ext cx="12192000" cy="6858000"/>
          </a:xfrm>
        </p:spPr>
      </p:pic>
      <p:sp>
        <p:nvSpPr>
          <p:cNvPr id="4" name="TextBox 3">
            <a:extLst>
              <a:ext uri="{FF2B5EF4-FFF2-40B4-BE49-F238E27FC236}">
                <a16:creationId xmlns:a16="http://schemas.microsoft.com/office/drawing/2014/main" id="{17478677-7519-DD40-ACDF-6EACB666941A}"/>
              </a:ext>
            </a:extLst>
          </p:cNvPr>
          <p:cNvSpPr txBox="1"/>
          <p:nvPr/>
        </p:nvSpPr>
        <p:spPr>
          <a:xfrm>
            <a:off x="101399" y="191969"/>
            <a:ext cx="6909002" cy="1661993"/>
          </a:xfrm>
          <a:prstGeom prst="rect">
            <a:avLst/>
          </a:prstGeom>
          <a:noFill/>
        </p:spPr>
        <p:txBody>
          <a:bodyPr wrap="square" rtlCol="0">
            <a:spAutoFit/>
          </a:bodyPr>
          <a:lstStyle/>
          <a:p>
            <a:r>
              <a:rPr lang="en-GB" sz="2800" b="1" dirty="0">
                <a:solidFill>
                  <a:srgbClr val="3D3C3E"/>
                </a:solidFill>
                <a:effectLst/>
                <a:latin typeface="Helvetica" pitchFamily="2" charset="0"/>
              </a:rPr>
              <a:t>How could this bid be improved? </a:t>
            </a:r>
          </a:p>
          <a:p>
            <a:r>
              <a:rPr lang="en-GB" sz="2800" b="1" dirty="0">
                <a:solidFill>
                  <a:srgbClr val="3D3C3E"/>
                </a:solidFill>
                <a:effectLst/>
                <a:latin typeface="Helvetica" pitchFamily="2" charset="0"/>
              </a:rPr>
              <a:t>What other features could be included and why? </a:t>
            </a:r>
            <a:endParaRPr lang="en-GB" sz="2800" dirty="0">
              <a:solidFill>
                <a:srgbClr val="3D3C3E"/>
              </a:solidFill>
              <a:effectLst/>
              <a:latin typeface="Helvetica" pitchFamily="2" charset="0"/>
            </a:endParaRPr>
          </a:p>
          <a:p>
            <a:endParaRPr lang="en-US" dirty="0"/>
          </a:p>
        </p:txBody>
      </p:sp>
      <p:sp>
        <p:nvSpPr>
          <p:cNvPr id="9" name="TextBox 8">
            <a:extLst>
              <a:ext uri="{FF2B5EF4-FFF2-40B4-BE49-F238E27FC236}">
                <a16:creationId xmlns:a16="http://schemas.microsoft.com/office/drawing/2014/main" id="{03A11E7D-543D-CBE5-4281-2A88AD5F807E}"/>
              </a:ext>
            </a:extLst>
          </p:cNvPr>
          <p:cNvSpPr txBox="1"/>
          <p:nvPr/>
        </p:nvSpPr>
        <p:spPr>
          <a:xfrm>
            <a:off x="8332638" y="2187624"/>
            <a:ext cx="3021162" cy="2062103"/>
          </a:xfrm>
          <a:prstGeom prst="rect">
            <a:avLst/>
          </a:prstGeom>
          <a:noFill/>
        </p:spPr>
        <p:txBody>
          <a:bodyPr wrap="square">
            <a:spAutoFit/>
          </a:bodyPr>
          <a:lstStyle/>
          <a:p>
            <a:pPr algn="ctr"/>
            <a:r>
              <a:rPr lang="en-GB" sz="3200" dirty="0">
                <a:solidFill>
                  <a:srgbClr val="3D3C3E"/>
                </a:solidFill>
                <a:effectLst/>
                <a:latin typeface="Helvetica" pitchFamily="2" charset="0"/>
              </a:rPr>
              <a:t>What other features could be included and why? </a:t>
            </a:r>
          </a:p>
        </p:txBody>
      </p:sp>
      <p:sp>
        <p:nvSpPr>
          <p:cNvPr id="3" name="TextBox 2">
            <a:extLst>
              <a:ext uri="{FF2B5EF4-FFF2-40B4-BE49-F238E27FC236}">
                <a16:creationId xmlns:a16="http://schemas.microsoft.com/office/drawing/2014/main" id="{89F636FF-D41A-BF05-2233-3F74B64D769D}"/>
              </a:ext>
            </a:extLst>
          </p:cNvPr>
          <p:cNvSpPr txBox="1"/>
          <p:nvPr/>
        </p:nvSpPr>
        <p:spPr>
          <a:xfrm>
            <a:off x="7979079" y="1427967"/>
            <a:ext cx="3850248" cy="461665"/>
          </a:xfrm>
          <a:prstGeom prst="rect">
            <a:avLst/>
          </a:prstGeom>
          <a:noFill/>
        </p:spPr>
        <p:txBody>
          <a:bodyPr wrap="square" rtlCol="0">
            <a:spAutoFit/>
          </a:bodyPr>
          <a:lstStyle/>
          <a:p>
            <a:pPr algn="ctr"/>
            <a:r>
              <a:rPr lang="en-US" sz="2400" i="1" dirty="0">
                <a:solidFill>
                  <a:srgbClr val="9EC516"/>
                </a:solidFill>
                <a:latin typeface="Helvetica" pitchFamily="2" charset="0"/>
              </a:rPr>
              <a:t>How could it be improved?</a:t>
            </a:r>
          </a:p>
        </p:txBody>
      </p:sp>
      <p:pic>
        <p:nvPicPr>
          <p:cNvPr id="8" name="Picture 7">
            <a:extLst>
              <a:ext uri="{FF2B5EF4-FFF2-40B4-BE49-F238E27FC236}">
                <a16:creationId xmlns:a16="http://schemas.microsoft.com/office/drawing/2014/main" id="{98ED1D46-9904-47C7-ABB1-2DA5F3E685D4}"/>
              </a:ext>
            </a:extLst>
          </p:cNvPr>
          <p:cNvPicPr>
            <a:picLocks noChangeAspect="1"/>
          </p:cNvPicPr>
          <p:nvPr/>
        </p:nvPicPr>
        <p:blipFill>
          <a:blip r:embed="rId4"/>
          <a:stretch>
            <a:fillRect/>
          </a:stretch>
        </p:blipFill>
        <p:spPr>
          <a:xfrm>
            <a:off x="1619185" y="1658799"/>
            <a:ext cx="5002514" cy="4741862"/>
          </a:xfrm>
          <a:prstGeom prst="rect">
            <a:avLst/>
          </a:prstGeom>
        </p:spPr>
      </p:pic>
      <p:pic>
        <p:nvPicPr>
          <p:cNvPr id="6" name="Picture 5" descr="A black and white logo&#10;&#10;Description automatically generated">
            <a:extLst>
              <a:ext uri="{FF2B5EF4-FFF2-40B4-BE49-F238E27FC236}">
                <a16:creationId xmlns:a16="http://schemas.microsoft.com/office/drawing/2014/main" id="{C9B245DC-2BF3-89B1-D750-F4AFDDA7D6E1}"/>
              </a:ext>
            </a:extLst>
          </p:cNvPr>
          <p:cNvPicPr>
            <a:picLocks noChangeAspect="1"/>
          </p:cNvPicPr>
          <p:nvPr/>
        </p:nvPicPr>
        <p:blipFill>
          <a:blip r:embed="rId5"/>
          <a:stretch>
            <a:fillRect/>
          </a:stretch>
        </p:blipFill>
        <p:spPr>
          <a:xfrm>
            <a:off x="8026558" y="141991"/>
            <a:ext cx="1405189" cy="704396"/>
          </a:xfrm>
          <a:prstGeom prst="rect">
            <a:avLst/>
          </a:prstGeom>
        </p:spPr>
      </p:pic>
      <p:pic>
        <p:nvPicPr>
          <p:cNvPr id="7" name="Picture 6" descr="A blue and red banner with a yellow and red shield and a lion and key&#10;&#10;Description automatically generated">
            <a:extLst>
              <a:ext uri="{FF2B5EF4-FFF2-40B4-BE49-F238E27FC236}">
                <a16:creationId xmlns:a16="http://schemas.microsoft.com/office/drawing/2014/main" id="{7CF04FEB-1611-CB4F-489F-85E555253BD3}"/>
              </a:ext>
            </a:extLst>
          </p:cNvPr>
          <p:cNvPicPr>
            <a:picLocks noChangeAspect="1"/>
          </p:cNvPicPr>
          <p:nvPr/>
        </p:nvPicPr>
        <p:blipFill>
          <a:blip r:embed="rId6"/>
          <a:stretch>
            <a:fillRect/>
          </a:stretch>
        </p:blipFill>
        <p:spPr>
          <a:xfrm>
            <a:off x="7142423" y="110568"/>
            <a:ext cx="884135" cy="884135"/>
          </a:xfrm>
          <a:prstGeom prst="rect">
            <a:avLst/>
          </a:prstGeom>
        </p:spPr>
      </p:pic>
    </p:spTree>
    <p:extLst>
      <p:ext uri="{BB962C8B-B14F-4D97-AF65-F5344CB8AC3E}">
        <p14:creationId xmlns:p14="http://schemas.microsoft.com/office/powerpoint/2010/main" val="614795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7B988-BB88-8947-95FC-8F2A92C98DC2}"/>
              </a:ext>
            </a:extLst>
          </p:cNvPr>
          <p:cNvSpPr>
            <a:spLocks noGrp="1"/>
          </p:cNvSpPr>
          <p:nvPr>
            <p:ph type="title"/>
          </p:nvPr>
        </p:nvSpPr>
        <p:spPr/>
        <p:txBody>
          <a:bodyPr/>
          <a:lstStyle/>
          <a:p>
            <a:endParaRPr lang="en-US"/>
          </a:p>
        </p:txBody>
      </p:sp>
      <p:pic>
        <p:nvPicPr>
          <p:cNvPr id="5" name="Content Placeholder 4" descr="A person and person sitting at a table&#10;&#10;Description automatically generated">
            <a:extLst>
              <a:ext uri="{FF2B5EF4-FFF2-40B4-BE49-F238E27FC236}">
                <a16:creationId xmlns:a16="http://schemas.microsoft.com/office/drawing/2014/main" id="{2BC89741-724A-B64C-87F8-D3D7D953ADA1}"/>
              </a:ext>
            </a:extLst>
          </p:cNvPr>
          <p:cNvPicPr>
            <a:picLocks noGrp="1" noChangeAspect="1"/>
          </p:cNvPicPr>
          <p:nvPr>
            <p:ph idx="1"/>
          </p:nvPr>
        </p:nvPicPr>
        <p:blipFill>
          <a:blip r:embed="rId2"/>
          <a:stretch>
            <a:fillRect/>
          </a:stretch>
        </p:blipFill>
        <p:spPr>
          <a:xfrm>
            <a:off x="0" y="0"/>
            <a:ext cx="12192000" cy="6858000"/>
          </a:xfrm>
        </p:spPr>
      </p:pic>
      <p:sp>
        <p:nvSpPr>
          <p:cNvPr id="4" name="TextBox 3">
            <a:extLst>
              <a:ext uri="{FF2B5EF4-FFF2-40B4-BE49-F238E27FC236}">
                <a16:creationId xmlns:a16="http://schemas.microsoft.com/office/drawing/2014/main" id="{21B411C4-C1E7-DD47-A757-E9D8C56CC09E}"/>
              </a:ext>
            </a:extLst>
          </p:cNvPr>
          <p:cNvSpPr txBox="1"/>
          <p:nvPr/>
        </p:nvSpPr>
        <p:spPr>
          <a:xfrm>
            <a:off x="222374" y="405038"/>
            <a:ext cx="6697675" cy="954107"/>
          </a:xfrm>
          <a:prstGeom prst="rect">
            <a:avLst/>
          </a:prstGeom>
          <a:noFill/>
        </p:spPr>
        <p:txBody>
          <a:bodyPr wrap="square" rtlCol="0">
            <a:spAutoFit/>
          </a:bodyPr>
          <a:lstStyle/>
          <a:p>
            <a:r>
              <a:rPr lang="en-GB" sz="2800" b="1" dirty="0">
                <a:solidFill>
                  <a:srgbClr val="3D3C3E"/>
                </a:solidFill>
                <a:effectLst/>
                <a:latin typeface="Helvetica" pitchFamily="2" charset="0"/>
              </a:rPr>
              <a:t>Task: </a:t>
            </a:r>
            <a:r>
              <a:rPr lang="en-GB" sz="2800" dirty="0">
                <a:solidFill>
                  <a:srgbClr val="3D3C3E"/>
                </a:solidFill>
                <a:effectLst/>
                <a:latin typeface="Helvetica Light" panose="020B0403020202020204" pitchFamily="34" charset="0"/>
              </a:rPr>
              <a:t>You work for </a:t>
            </a:r>
            <a:r>
              <a:rPr lang="en-GB" sz="2800" dirty="0" err="1">
                <a:solidFill>
                  <a:srgbClr val="3D3C3E"/>
                </a:solidFill>
                <a:effectLst/>
                <a:latin typeface="Helvetica Light" panose="020B0403020202020204" pitchFamily="34" charset="0"/>
              </a:rPr>
              <a:t>Kimpton</a:t>
            </a:r>
            <a:r>
              <a:rPr lang="en-GB" sz="2800" dirty="0">
                <a:solidFill>
                  <a:srgbClr val="3D3C3E"/>
                </a:solidFill>
                <a:effectLst/>
                <a:latin typeface="Helvetica Light" panose="020B0403020202020204" pitchFamily="34" charset="0"/>
              </a:rPr>
              <a:t> and you have </a:t>
            </a:r>
          </a:p>
          <a:p>
            <a:r>
              <a:rPr lang="en-GB" sz="2800" dirty="0">
                <a:solidFill>
                  <a:srgbClr val="3D3C3E"/>
                </a:solidFill>
                <a:effectLst/>
                <a:latin typeface="Helvetica Light" panose="020B0403020202020204" pitchFamily="34" charset="0"/>
              </a:rPr>
              <a:t>been asked to write their next bid. </a:t>
            </a:r>
          </a:p>
        </p:txBody>
      </p:sp>
      <p:sp>
        <p:nvSpPr>
          <p:cNvPr id="3" name="TextBox 2">
            <a:extLst>
              <a:ext uri="{FF2B5EF4-FFF2-40B4-BE49-F238E27FC236}">
                <a16:creationId xmlns:a16="http://schemas.microsoft.com/office/drawing/2014/main" id="{36AB3A8F-1B61-B84B-8D4F-FBF92BED1BBF}"/>
              </a:ext>
            </a:extLst>
          </p:cNvPr>
          <p:cNvSpPr txBox="1"/>
          <p:nvPr/>
        </p:nvSpPr>
        <p:spPr>
          <a:xfrm>
            <a:off x="4136571" y="1937656"/>
            <a:ext cx="4201886" cy="2585323"/>
          </a:xfrm>
          <a:prstGeom prst="rect">
            <a:avLst/>
          </a:prstGeom>
          <a:noFill/>
        </p:spPr>
        <p:txBody>
          <a:bodyPr wrap="square" rtlCol="0">
            <a:spAutoFit/>
          </a:bodyPr>
          <a:lstStyle/>
          <a:p>
            <a:r>
              <a:rPr lang="en-GB" dirty="0">
                <a:effectLst/>
                <a:latin typeface="Helvetica Light" panose="020B0403020202020204" pitchFamily="34" charset="0"/>
              </a:rPr>
              <a:t>As an employee, you will need to write effectively and persuasively in order to secure the company’s next contract. </a:t>
            </a:r>
          </a:p>
          <a:p>
            <a:endParaRPr lang="en-GB" dirty="0">
              <a:effectLst/>
              <a:latin typeface="Helvetica Light" panose="020B0403020202020204" pitchFamily="34" charset="0"/>
            </a:endParaRPr>
          </a:p>
          <a:p>
            <a:r>
              <a:rPr lang="en-GB" b="1" dirty="0">
                <a:solidFill>
                  <a:srgbClr val="000000"/>
                </a:solidFill>
                <a:effectLst/>
                <a:latin typeface="Helvetica" pitchFamily="2" charset="0"/>
              </a:rPr>
              <a:t>The Question: </a:t>
            </a:r>
            <a:r>
              <a:rPr lang="en-GB" b="1" dirty="0">
                <a:solidFill>
                  <a:srgbClr val="9EC516"/>
                </a:solidFill>
                <a:effectLst/>
                <a:latin typeface="Helvetica" pitchFamily="2" charset="0"/>
              </a:rPr>
              <a:t>Provide a response outlining how you will make the school more energy efficient and help them meet their net zero goals. </a:t>
            </a:r>
            <a:endParaRPr lang="en-GB" dirty="0">
              <a:solidFill>
                <a:srgbClr val="9EC516"/>
              </a:solidFill>
              <a:effectLst/>
              <a:latin typeface="Helvetica" pitchFamily="2" charset="0"/>
            </a:endParaRPr>
          </a:p>
          <a:p>
            <a:endParaRPr lang="en-US" dirty="0"/>
          </a:p>
        </p:txBody>
      </p:sp>
      <p:pic>
        <p:nvPicPr>
          <p:cNvPr id="6" name="Picture 5" descr="A black and white logo&#10;&#10;Description automatically generated">
            <a:extLst>
              <a:ext uri="{FF2B5EF4-FFF2-40B4-BE49-F238E27FC236}">
                <a16:creationId xmlns:a16="http://schemas.microsoft.com/office/drawing/2014/main" id="{2D8BF0D7-F35E-6A01-3E07-5CDAA6537A1D}"/>
              </a:ext>
            </a:extLst>
          </p:cNvPr>
          <p:cNvPicPr>
            <a:picLocks noChangeAspect="1"/>
          </p:cNvPicPr>
          <p:nvPr/>
        </p:nvPicPr>
        <p:blipFill>
          <a:blip r:embed="rId3"/>
          <a:stretch>
            <a:fillRect/>
          </a:stretch>
        </p:blipFill>
        <p:spPr>
          <a:xfrm>
            <a:off x="8026558" y="141991"/>
            <a:ext cx="1405189" cy="704396"/>
          </a:xfrm>
          <a:prstGeom prst="rect">
            <a:avLst/>
          </a:prstGeom>
        </p:spPr>
      </p:pic>
      <p:pic>
        <p:nvPicPr>
          <p:cNvPr id="7" name="Picture 6" descr="A blue and red banner with a yellow and red shield and a lion and key&#10;&#10;Description automatically generated">
            <a:extLst>
              <a:ext uri="{FF2B5EF4-FFF2-40B4-BE49-F238E27FC236}">
                <a16:creationId xmlns:a16="http://schemas.microsoft.com/office/drawing/2014/main" id="{BFCF5FF5-7319-D8BD-B5AD-7D19FD1FF1F0}"/>
              </a:ext>
            </a:extLst>
          </p:cNvPr>
          <p:cNvPicPr>
            <a:picLocks noChangeAspect="1"/>
          </p:cNvPicPr>
          <p:nvPr/>
        </p:nvPicPr>
        <p:blipFill>
          <a:blip r:embed="rId4"/>
          <a:stretch>
            <a:fillRect/>
          </a:stretch>
        </p:blipFill>
        <p:spPr>
          <a:xfrm>
            <a:off x="7142423" y="110568"/>
            <a:ext cx="884135" cy="884135"/>
          </a:xfrm>
          <a:prstGeom prst="rect">
            <a:avLst/>
          </a:prstGeom>
        </p:spPr>
      </p:pic>
    </p:spTree>
    <p:extLst>
      <p:ext uri="{BB962C8B-B14F-4D97-AF65-F5344CB8AC3E}">
        <p14:creationId xmlns:p14="http://schemas.microsoft.com/office/powerpoint/2010/main" val="1981293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0B668-2348-9C4E-B71F-86360D623CCC}"/>
              </a:ext>
            </a:extLst>
          </p:cNvPr>
          <p:cNvSpPr>
            <a:spLocks noGrp="1"/>
          </p:cNvSpPr>
          <p:nvPr>
            <p:ph type="title"/>
          </p:nvPr>
        </p:nvSpPr>
        <p:spPr/>
        <p:txBody>
          <a:bodyPr/>
          <a:lstStyle/>
          <a:p>
            <a:endParaRPr lang="en-US"/>
          </a:p>
        </p:txBody>
      </p:sp>
      <p:pic>
        <p:nvPicPr>
          <p:cNvPr id="5" name="Content Placeholder 4" descr="A cartoon character on a green hill&#10;&#10;Description automatically generated with medium confidence">
            <a:extLst>
              <a:ext uri="{FF2B5EF4-FFF2-40B4-BE49-F238E27FC236}">
                <a16:creationId xmlns:a16="http://schemas.microsoft.com/office/drawing/2014/main" id="{FB4C8CBC-7F82-DC45-B3AF-E22ED078F831}"/>
              </a:ext>
            </a:extLst>
          </p:cNvPr>
          <p:cNvPicPr>
            <a:picLocks noGrp="1" noChangeAspect="1"/>
          </p:cNvPicPr>
          <p:nvPr>
            <p:ph idx="1"/>
          </p:nvPr>
        </p:nvPicPr>
        <p:blipFill>
          <a:blip r:embed="rId3"/>
          <a:stretch>
            <a:fillRect/>
          </a:stretch>
        </p:blipFill>
        <p:spPr>
          <a:xfrm>
            <a:off x="0" y="0"/>
            <a:ext cx="12203154" cy="6864274"/>
          </a:xfrm>
        </p:spPr>
      </p:pic>
      <p:sp>
        <p:nvSpPr>
          <p:cNvPr id="4" name="TextBox 3">
            <a:extLst>
              <a:ext uri="{FF2B5EF4-FFF2-40B4-BE49-F238E27FC236}">
                <a16:creationId xmlns:a16="http://schemas.microsoft.com/office/drawing/2014/main" id="{D4BFA74E-EDC3-5441-86F1-A1D9ED746FCC}"/>
              </a:ext>
            </a:extLst>
          </p:cNvPr>
          <p:cNvSpPr txBox="1"/>
          <p:nvPr/>
        </p:nvSpPr>
        <p:spPr>
          <a:xfrm>
            <a:off x="349169" y="157333"/>
            <a:ext cx="6275151" cy="1569660"/>
          </a:xfrm>
          <a:prstGeom prst="rect">
            <a:avLst/>
          </a:prstGeom>
          <a:noFill/>
        </p:spPr>
        <p:txBody>
          <a:bodyPr wrap="square" rtlCol="0">
            <a:spAutoFit/>
          </a:bodyPr>
          <a:lstStyle/>
          <a:p>
            <a:r>
              <a:rPr lang="en-GB" sz="2400" b="1" dirty="0">
                <a:solidFill>
                  <a:srgbClr val="3D3C3E"/>
                </a:solidFill>
                <a:effectLst/>
                <a:latin typeface="Helvetica" pitchFamily="2" charset="0"/>
              </a:rPr>
              <a:t>Task: </a:t>
            </a:r>
            <a:r>
              <a:rPr lang="en-GB" sz="2400" dirty="0">
                <a:solidFill>
                  <a:srgbClr val="3D3C3E"/>
                </a:solidFill>
                <a:effectLst/>
                <a:latin typeface="Helvetica Light" panose="020B0403020202020204" pitchFamily="34" charset="0"/>
              </a:rPr>
              <a:t>You work for </a:t>
            </a:r>
            <a:r>
              <a:rPr lang="en-GB" sz="2400" dirty="0" err="1">
                <a:solidFill>
                  <a:srgbClr val="3D3C3E"/>
                </a:solidFill>
                <a:effectLst/>
                <a:latin typeface="Helvetica Light" panose="020B0403020202020204" pitchFamily="34" charset="0"/>
              </a:rPr>
              <a:t>Kimpton</a:t>
            </a:r>
            <a:r>
              <a:rPr lang="en-GB" sz="2400" dirty="0">
                <a:solidFill>
                  <a:srgbClr val="3D3C3E"/>
                </a:solidFill>
                <a:effectLst/>
                <a:latin typeface="Helvetica Light" panose="020B0403020202020204" pitchFamily="34" charset="0"/>
              </a:rPr>
              <a:t> and you have </a:t>
            </a:r>
          </a:p>
          <a:p>
            <a:r>
              <a:rPr lang="en-GB" sz="2400" dirty="0">
                <a:solidFill>
                  <a:srgbClr val="3D3C3E"/>
                </a:solidFill>
                <a:effectLst/>
                <a:latin typeface="Helvetica Light" panose="020B0403020202020204" pitchFamily="34" charset="0"/>
              </a:rPr>
              <a:t>been asked to write their next bid. Your school needs to update their heating, ventilation and air conditioning systems. </a:t>
            </a:r>
          </a:p>
        </p:txBody>
      </p:sp>
      <p:sp>
        <p:nvSpPr>
          <p:cNvPr id="3" name="TextBox 2">
            <a:extLst>
              <a:ext uri="{FF2B5EF4-FFF2-40B4-BE49-F238E27FC236}">
                <a16:creationId xmlns:a16="http://schemas.microsoft.com/office/drawing/2014/main" id="{0C950F95-8970-7D82-DABC-13F94ACDD15F}"/>
              </a:ext>
            </a:extLst>
          </p:cNvPr>
          <p:cNvSpPr txBox="1"/>
          <p:nvPr/>
        </p:nvSpPr>
        <p:spPr>
          <a:xfrm>
            <a:off x="6169151" y="1909509"/>
            <a:ext cx="5608321" cy="2031325"/>
          </a:xfrm>
          <a:prstGeom prst="rect">
            <a:avLst/>
          </a:prstGeom>
          <a:noFill/>
        </p:spPr>
        <p:txBody>
          <a:bodyPr wrap="square" rtlCol="0">
            <a:spAutoFit/>
          </a:bodyPr>
          <a:lstStyle/>
          <a:p>
            <a:r>
              <a:rPr lang="en-US" sz="1400" dirty="0"/>
              <a:t>Think of your school and how it requires  help with their heating, ventilation and air conditioning services through using renewable technology.</a:t>
            </a:r>
          </a:p>
          <a:p>
            <a:endParaRPr lang="en-US" sz="1400" dirty="0"/>
          </a:p>
          <a:p>
            <a:r>
              <a:rPr lang="en-US" sz="1400" dirty="0"/>
              <a:t>You don’t necessarily need to understand the technology, but your bid needs to include persuasive language. You need to secure a contract! </a:t>
            </a:r>
          </a:p>
          <a:p>
            <a:endParaRPr lang="en-US" sz="1400" dirty="0"/>
          </a:p>
          <a:p>
            <a:r>
              <a:rPr lang="en-US" sz="1400" dirty="0"/>
              <a:t>In small groups, you can discuss and plan your ideas, </a:t>
            </a:r>
            <a:r>
              <a:rPr lang="en-US" sz="1400" u="sng" dirty="0"/>
              <a:t>but you’ll need to write your bids individually. </a:t>
            </a:r>
          </a:p>
        </p:txBody>
      </p:sp>
      <p:pic>
        <p:nvPicPr>
          <p:cNvPr id="8" name="Picture 7">
            <a:extLst>
              <a:ext uri="{FF2B5EF4-FFF2-40B4-BE49-F238E27FC236}">
                <a16:creationId xmlns:a16="http://schemas.microsoft.com/office/drawing/2014/main" id="{AC87F43D-6A6D-2E2E-6139-8A345B85E6DB}"/>
              </a:ext>
            </a:extLst>
          </p:cNvPr>
          <p:cNvPicPr>
            <a:picLocks noChangeAspect="1"/>
          </p:cNvPicPr>
          <p:nvPr/>
        </p:nvPicPr>
        <p:blipFill>
          <a:blip r:embed="rId4"/>
          <a:stretch>
            <a:fillRect/>
          </a:stretch>
        </p:blipFill>
        <p:spPr>
          <a:xfrm>
            <a:off x="769444" y="2233898"/>
            <a:ext cx="4879262" cy="3211404"/>
          </a:xfrm>
          <a:prstGeom prst="rect">
            <a:avLst/>
          </a:prstGeom>
        </p:spPr>
      </p:pic>
      <p:pic>
        <p:nvPicPr>
          <p:cNvPr id="6" name="Picture 5" descr="A black and white logo&#10;&#10;Description automatically generated">
            <a:extLst>
              <a:ext uri="{FF2B5EF4-FFF2-40B4-BE49-F238E27FC236}">
                <a16:creationId xmlns:a16="http://schemas.microsoft.com/office/drawing/2014/main" id="{81012CF5-D05E-0803-0747-2B98E77408C3}"/>
              </a:ext>
            </a:extLst>
          </p:cNvPr>
          <p:cNvPicPr>
            <a:picLocks noChangeAspect="1"/>
          </p:cNvPicPr>
          <p:nvPr/>
        </p:nvPicPr>
        <p:blipFill>
          <a:blip r:embed="rId5"/>
          <a:stretch>
            <a:fillRect/>
          </a:stretch>
        </p:blipFill>
        <p:spPr>
          <a:xfrm>
            <a:off x="8026558" y="141991"/>
            <a:ext cx="1405189" cy="704396"/>
          </a:xfrm>
          <a:prstGeom prst="rect">
            <a:avLst/>
          </a:prstGeom>
        </p:spPr>
      </p:pic>
      <p:pic>
        <p:nvPicPr>
          <p:cNvPr id="7" name="Picture 6" descr="A blue and red banner with a yellow and red shield and a lion and key&#10;&#10;Description automatically generated">
            <a:extLst>
              <a:ext uri="{FF2B5EF4-FFF2-40B4-BE49-F238E27FC236}">
                <a16:creationId xmlns:a16="http://schemas.microsoft.com/office/drawing/2014/main" id="{B99CCCDE-0FD9-A323-5766-3CC64C28B376}"/>
              </a:ext>
            </a:extLst>
          </p:cNvPr>
          <p:cNvPicPr>
            <a:picLocks noChangeAspect="1"/>
          </p:cNvPicPr>
          <p:nvPr/>
        </p:nvPicPr>
        <p:blipFill>
          <a:blip r:embed="rId6"/>
          <a:stretch>
            <a:fillRect/>
          </a:stretch>
        </p:blipFill>
        <p:spPr>
          <a:xfrm>
            <a:off x="7142423" y="110568"/>
            <a:ext cx="884135" cy="884135"/>
          </a:xfrm>
          <a:prstGeom prst="rect">
            <a:avLst/>
          </a:prstGeom>
        </p:spPr>
      </p:pic>
    </p:spTree>
    <p:extLst>
      <p:ext uri="{BB962C8B-B14F-4D97-AF65-F5344CB8AC3E}">
        <p14:creationId xmlns:p14="http://schemas.microsoft.com/office/powerpoint/2010/main" val="4230844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2D198-FD63-A880-8696-32D861E5BC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EB7D6D-AC98-A779-7E30-36674C17C344}"/>
              </a:ext>
            </a:extLst>
          </p:cNvPr>
          <p:cNvSpPr>
            <a:spLocks noGrp="1"/>
          </p:cNvSpPr>
          <p:nvPr>
            <p:ph type="title"/>
          </p:nvPr>
        </p:nvSpPr>
        <p:spPr/>
        <p:txBody>
          <a:bodyPr/>
          <a:lstStyle/>
          <a:p>
            <a:endParaRPr lang="en-US"/>
          </a:p>
        </p:txBody>
      </p:sp>
      <p:pic>
        <p:nvPicPr>
          <p:cNvPr id="5" name="Content Placeholder 4" descr="A cartoon character on a green hill&#10;&#10;Description automatically generated with medium confidence">
            <a:extLst>
              <a:ext uri="{FF2B5EF4-FFF2-40B4-BE49-F238E27FC236}">
                <a16:creationId xmlns:a16="http://schemas.microsoft.com/office/drawing/2014/main" id="{4CF208B1-D380-EB77-2CE7-A4EFCE10E1CC}"/>
              </a:ext>
            </a:extLst>
          </p:cNvPr>
          <p:cNvPicPr>
            <a:picLocks noGrp="1" noChangeAspect="1"/>
          </p:cNvPicPr>
          <p:nvPr>
            <p:ph idx="1"/>
          </p:nvPr>
        </p:nvPicPr>
        <p:blipFill>
          <a:blip r:embed="rId2"/>
          <a:stretch>
            <a:fillRect/>
          </a:stretch>
        </p:blipFill>
        <p:spPr>
          <a:xfrm>
            <a:off x="0" y="0"/>
            <a:ext cx="12203154" cy="6864274"/>
          </a:xfrm>
        </p:spPr>
      </p:pic>
      <p:sp>
        <p:nvSpPr>
          <p:cNvPr id="4" name="TextBox 3">
            <a:extLst>
              <a:ext uri="{FF2B5EF4-FFF2-40B4-BE49-F238E27FC236}">
                <a16:creationId xmlns:a16="http://schemas.microsoft.com/office/drawing/2014/main" id="{EC8ED66E-4150-C9EB-3AD0-1A82FC50DA1A}"/>
              </a:ext>
            </a:extLst>
          </p:cNvPr>
          <p:cNvSpPr txBox="1"/>
          <p:nvPr/>
        </p:nvSpPr>
        <p:spPr>
          <a:xfrm>
            <a:off x="326621" y="243076"/>
            <a:ext cx="6977119" cy="1569660"/>
          </a:xfrm>
          <a:prstGeom prst="rect">
            <a:avLst/>
          </a:prstGeom>
          <a:noFill/>
        </p:spPr>
        <p:txBody>
          <a:bodyPr wrap="square" rtlCol="0">
            <a:spAutoFit/>
          </a:bodyPr>
          <a:lstStyle/>
          <a:p>
            <a:r>
              <a:rPr lang="en-GB" sz="2400" b="1" dirty="0">
                <a:solidFill>
                  <a:srgbClr val="3D3C3E"/>
                </a:solidFill>
                <a:effectLst/>
                <a:latin typeface="Helvetica" pitchFamily="2" charset="0"/>
              </a:rPr>
              <a:t>Task: </a:t>
            </a:r>
            <a:r>
              <a:rPr lang="en-GB" sz="2400" dirty="0">
                <a:solidFill>
                  <a:srgbClr val="3D3C3E"/>
                </a:solidFill>
                <a:effectLst/>
                <a:latin typeface="Helvetica Light" panose="020B0403020202020204" pitchFamily="34" charset="0"/>
              </a:rPr>
              <a:t>You work for </a:t>
            </a:r>
            <a:r>
              <a:rPr lang="en-GB" sz="2400" dirty="0" err="1">
                <a:solidFill>
                  <a:srgbClr val="3D3C3E"/>
                </a:solidFill>
                <a:effectLst/>
                <a:latin typeface="Helvetica Light" panose="020B0403020202020204" pitchFamily="34" charset="0"/>
              </a:rPr>
              <a:t>Kimpton</a:t>
            </a:r>
            <a:r>
              <a:rPr lang="en-GB" sz="2400" dirty="0">
                <a:solidFill>
                  <a:srgbClr val="3D3C3E"/>
                </a:solidFill>
                <a:effectLst/>
                <a:latin typeface="Helvetica Light" panose="020B0403020202020204" pitchFamily="34" charset="0"/>
              </a:rPr>
              <a:t> and you have </a:t>
            </a:r>
          </a:p>
          <a:p>
            <a:r>
              <a:rPr lang="en-GB" sz="2400" dirty="0">
                <a:solidFill>
                  <a:srgbClr val="3D3C3E"/>
                </a:solidFill>
                <a:effectLst/>
                <a:latin typeface="Helvetica Light" panose="020B0403020202020204" pitchFamily="34" charset="0"/>
              </a:rPr>
              <a:t>been asked to write their next bid. Your school needs to update their heating, ventilation and air conditioning systems. </a:t>
            </a:r>
          </a:p>
        </p:txBody>
      </p:sp>
      <p:pic>
        <p:nvPicPr>
          <p:cNvPr id="8" name="Picture 7">
            <a:extLst>
              <a:ext uri="{FF2B5EF4-FFF2-40B4-BE49-F238E27FC236}">
                <a16:creationId xmlns:a16="http://schemas.microsoft.com/office/drawing/2014/main" id="{891BF798-199C-2FDC-53A9-FB185298C39C}"/>
              </a:ext>
            </a:extLst>
          </p:cNvPr>
          <p:cNvPicPr>
            <a:picLocks noChangeAspect="1"/>
          </p:cNvPicPr>
          <p:nvPr/>
        </p:nvPicPr>
        <p:blipFill>
          <a:blip r:embed="rId3"/>
          <a:stretch>
            <a:fillRect/>
          </a:stretch>
        </p:blipFill>
        <p:spPr>
          <a:xfrm>
            <a:off x="769444" y="2233898"/>
            <a:ext cx="4879262" cy="3211404"/>
          </a:xfrm>
          <a:prstGeom prst="rect">
            <a:avLst/>
          </a:prstGeom>
        </p:spPr>
      </p:pic>
      <p:sp>
        <p:nvSpPr>
          <p:cNvPr id="3" name="TextBox 2">
            <a:extLst>
              <a:ext uri="{FF2B5EF4-FFF2-40B4-BE49-F238E27FC236}">
                <a16:creationId xmlns:a16="http://schemas.microsoft.com/office/drawing/2014/main" id="{E3198832-3C75-3280-9C7F-75858DDD7AF5}"/>
              </a:ext>
            </a:extLst>
          </p:cNvPr>
          <p:cNvSpPr txBox="1"/>
          <p:nvPr/>
        </p:nvSpPr>
        <p:spPr>
          <a:xfrm>
            <a:off x="6169152" y="1909509"/>
            <a:ext cx="4631370" cy="2862322"/>
          </a:xfrm>
          <a:prstGeom prst="rect">
            <a:avLst/>
          </a:prstGeom>
          <a:noFill/>
        </p:spPr>
        <p:txBody>
          <a:bodyPr wrap="square" rtlCol="0">
            <a:spAutoFit/>
          </a:bodyPr>
          <a:lstStyle/>
          <a:p>
            <a:r>
              <a:rPr lang="en-US" dirty="0"/>
              <a:t>Return to your small groups and swap books. </a:t>
            </a:r>
          </a:p>
          <a:p>
            <a:endParaRPr lang="en-US" u="sng" dirty="0"/>
          </a:p>
          <a:p>
            <a:r>
              <a:rPr lang="en-US" dirty="0"/>
              <a:t>Read your partner’s work and think about the success criteria: </a:t>
            </a:r>
          </a:p>
          <a:p>
            <a:endParaRPr lang="en-US" u="sng" dirty="0"/>
          </a:p>
          <a:p>
            <a:pPr marL="285750" indent="-285750">
              <a:buFont typeface="Wingdings" pitchFamily="2" charset="2"/>
              <a:buChar char="ü"/>
            </a:pPr>
            <a:r>
              <a:rPr lang="en-US" u="sng" dirty="0"/>
              <a:t>Did they use a range of persuasive features effectively? </a:t>
            </a:r>
          </a:p>
          <a:p>
            <a:pPr marL="285750" indent="-285750">
              <a:buFont typeface="Wingdings" pitchFamily="2" charset="2"/>
              <a:buChar char="ü"/>
            </a:pPr>
            <a:r>
              <a:rPr lang="en-US" u="sng" dirty="0"/>
              <a:t>Did they vary their sentences types? </a:t>
            </a:r>
          </a:p>
          <a:p>
            <a:pPr marL="285750" indent="-285750">
              <a:buFont typeface="Wingdings" pitchFamily="2" charset="2"/>
              <a:buChar char="ü"/>
            </a:pPr>
            <a:r>
              <a:rPr lang="en-US" u="sng" dirty="0"/>
              <a:t>Have they used paragraphs to structure their work? </a:t>
            </a:r>
          </a:p>
        </p:txBody>
      </p:sp>
      <p:pic>
        <p:nvPicPr>
          <p:cNvPr id="6" name="Picture 5" descr="A black and white logo&#10;&#10;Description automatically generated">
            <a:extLst>
              <a:ext uri="{FF2B5EF4-FFF2-40B4-BE49-F238E27FC236}">
                <a16:creationId xmlns:a16="http://schemas.microsoft.com/office/drawing/2014/main" id="{53A0395D-6B8A-2CE3-291F-991A59B480F6}"/>
              </a:ext>
            </a:extLst>
          </p:cNvPr>
          <p:cNvPicPr>
            <a:picLocks noChangeAspect="1"/>
          </p:cNvPicPr>
          <p:nvPr/>
        </p:nvPicPr>
        <p:blipFill>
          <a:blip r:embed="rId4"/>
          <a:stretch>
            <a:fillRect/>
          </a:stretch>
        </p:blipFill>
        <p:spPr>
          <a:xfrm>
            <a:off x="8026558" y="141991"/>
            <a:ext cx="1405189" cy="704396"/>
          </a:xfrm>
          <a:prstGeom prst="rect">
            <a:avLst/>
          </a:prstGeom>
        </p:spPr>
      </p:pic>
      <p:pic>
        <p:nvPicPr>
          <p:cNvPr id="7" name="Picture 6" descr="A blue and red banner with a yellow and red shield and a lion and key&#10;&#10;Description automatically generated">
            <a:extLst>
              <a:ext uri="{FF2B5EF4-FFF2-40B4-BE49-F238E27FC236}">
                <a16:creationId xmlns:a16="http://schemas.microsoft.com/office/drawing/2014/main" id="{23DC1CBD-654D-C2B0-6F62-E168D38115B0}"/>
              </a:ext>
            </a:extLst>
          </p:cNvPr>
          <p:cNvPicPr>
            <a:picLocks noChangeAspect="1"/>
          </p:cNvPicPr>
          <p:nvPr/>
        </p:nvPicPr>
        <p:blipFill>
          <a:blip r:embed="rId5"/>
          <a:stretch>
            <a:fillRect/>
          </a:stretch>
        </p:blipFill>
        <p:spPr>
          <a:xfrm>
            <a:off x="7142423" y="110568"/>
            <a:ext cx="884135" cy="884135"/>
          </a:xfrm>
          <a:prstGeom prst="rect">
            <a:avLst/>
          </a:prstGeom>
        </p:spPr>
      </p:pic>
    </p:spTree>
    <p:extLst>
      <p:ext uri="{BB962C8B-B14F-4D97-AF65-F5344CB8AC3E}">
        <p14:creationId xmlns:p14="http://schemas.microsoft.com/office/powerpoint/2010/main" val="2624080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olf ball on a golf course&#10;&#10;Description automatically generated with medium confidence">
            <a:extLst>
              <a:ext uri="{FF2B5EF4-FFF2-40B4-BE49-F238E27FC236}">
                <a16:creationId xmlns:a16="http://schemas.microsoft.com/office/drawing/2014/main" id="{C6981168-DB89-A847-8F41-50DB2D6367CF}"/>
              </a:ext>
            </a:extLst>
          </p:cNvPr>
          <p:cNvPicPr>
            <a:picLocks noGrp="1" noChangeAspect="1"/>
          </p:cNvPicPr>
          <p:nvPr>
            <p:ph idx="1"/>
          </p:nvPr>
        </p:nvPicPr>
        <p:blipFill>
          <a:blip r:embed="rId2"/>
          <a:stretch>
            <a:fillRect/>
          </a:stretch>
        </p:blipFill>
        <p:spPr>
          <a:xfrm>
            <a:off x="0" y="0"/>
            <a:ext cx="12192000" cy="6858000"/>
          </a:xfrm>
        </p:spPr>
      </p:pic>
      <p:sp>
        <p:nvSpPr>
          <p:cNvPr id="2" name="Title 1">
            <a:extLst>
              <a:ext uri="{FF2B5EF4-FFF2-40B4-BE49-F238E27FC236}">
                <a16:creationId xmlns:a16="http://schemas.microsoft.com/office/drawing/2014/main" id="{75ACCC66-6D55-1C44-8F73-00BDAB8D41E3}"/>
              </a:ext>
            </a:extLst>
          </p:cNvPr>
          <p:cNvSpPr>
            <a:spLocks noGrp="1"/>
          </p:cNvSpPr>
          <p:nvPr>
            <p:ph type="title"/>
          </p:nvPr>
        </p:nvSpPr>
        <p:spPr>
          <a:xfrm>
            <a:off x="838200" y="1053296"/>
            <a:ext cx="10515600" cy="2223121"/>
          </a:xfrm>
        </p:spPr>
        <p:txBody>
          <a:bodyPr>
            <a:normAutofit fontScale="90000"/>
          </a:bodyPr>
          <a:lstStyle/>
          <a:p>
            <a:pPr algn="ctr"/>
            <a:r>
              <a:rPr lang="en-GB" sz="3600" b="1" dirty="0">
                <a:solidFill>
                  <a:srgbClr val="3D3C3E"/>
                </a:solidFill>
                <a:effectLst/>
                <a:latin typeface="Helvetica" pitchFamily="2" charset="0"/>
              </a:rPr>
              <a:t>Can you think of any persuasive writing features? </a:t>
            </a:r>
            <a:br>
              <a:rPr lang="en-GB" dirty="0">
                <a:solidFill>
                  <a:srgbClr val="3D3C3E"/>
                </a:solidFill>
                <a:effectLst/>
                <a:latin typeface="Helvetica" pitchFamily="2" charset="0"/>
              </a:rPr>
            </a:br>
            <a:br>
              <a:rPr lang="en-GB" dirty="0">
                <a:solidFill>
                  <a:srgbClr val="3D3C3E"/>
                </a:solidFill>
                <a:effectLst/>
                <a:latin typeface="Helvetica" pitchFamily="2" charset="0"/>
              </a:rPr>
            </a:br>
            <a:r>
              <a:rPr lang="en-GB" dirty="0">
                <a:solidFill>
                  <a:srgbClr val="3D3C3E"/>
                </a:solidFill>
                <a:effectLst/>
                <a:latin typeface="Helvetica" pitchFamily="2" charset="0"/>
              </a:rPr>
              <a:t>D _ F O _ _ S_</a:t>
            </a:r>
            <a:br>
              <a:rPr lang="en-GB" dirty="0">
                <a:solidFill>
                  <a:srgbClr val="3D3C3E"/>
                </a:solidFill>
                <a:effectLst/>
                <a:latin typeface="Helvetica" pitchFamily="2" charset="0"/>
              </a:rPr>
            </a:br>
            <a:endParaRPr lang="en-US" dirty="0">
              <a:latin typeface="Helvetica" pitchFamily="2" charset="0"/>
            </a:endParaRPr>
          </a:p>
        </p:txBody>
      </p:sp>
      <p:sp>
        <p:nvSpPr>
          <p:cNvPr id="7" name="TextBox 6">
            <a:extLst>
              <a:ext uri="{FF2B5EF4-FFF2-40B4-BE49-F238E27FC236}">
                <a16:creationId xmlns:a16="http://schemas.microsoft.com/office/drawing/2014/main" id="{4EB3C5AC-B3FA-F349-967D-832A80353774}"/>
              </a:ext>
            </a:extLst>
          </p:cNvPr>
          <p:cNvSpPr txBox="1"/>
          <p:nvPr/>
        </p:nvSpPr>
        <p:spPr>
          <a:xfrm>
            <a:off x="5393803" y="3761772"/>
            <a:ext cx="4132162" cy="1292662"/>
          </a:xfrm>
          <a:prstGeom prst="rect">
            <a:avLst/>
          </a:prstGeom>
          <a:noFill/>
        </p:spPr>
        <p:txBody>
          <a:bodyPr wrap="square" rtlCol="0">
            <a:spAutoFit/>
          </a:bodyPr>
          <a:lstStyle/>
          <a:p>
            <a:r>
              <a:rPr lang="en-GB" sz="2000" dirty="0">
                <a:solidFill>
                  <a:srgbClr val="3D3C3E"/>
                </a:solidFill>
                <a:effectLst/>
                <a:latin typeface="Helvetica" pitchFamily="2" charset="0"/>
              </a:rPr>
              <a:t>Thinking about life after school, </a:t>
            </a:r>
            <a:br>
              <a:rPr lang="en-GB" sz="2000" dirty="0">
                <a:solidFill>
                  <a:srgbClr val="3D3C3E"/>
                </a:solidFill>
                <a:effectLst/>
                <a:latin typeface="Helvetica" pitchFamily="2" charset="0"/>
              </a:rPr>
            </a:br>
            <a:r>
              <a:rPr lang="en-GB" sz="2000" b="1" dirty="0">
                <a:solidFill>
                  <a:srgbClr val="3D3C3E"/>
                </a:solidFill>
                <a:effectLst/>
                <a:latin typeface="Helvetica" pitchFamily="2" charset="0"/>
              </a:rPr>
              <a:t>when and why</a:t>
            </a:r>
            <a:r>
              <a:rPr lang="en-GB" sz="2000" dirty="0">
                <a:solidFill>
                  <a:srgbClr val="3D3C3E"/>
                </a:solidFill>
                <a:effectLst/>
                <a:latin typeface="Helvetica" pitchFamily="2" charset="0"/>
              </a:rPr>
              <a:t> would you need </a:t>
            </a:r>
            <a:br>
              <a:rPr lang="en-GB" sz="2000" dirty="0">
                <a:solidFill>
                  <a:srgbClr val="3D3C3E"/>
                </a:solidFill>
                <a:effectLst/>
                <a:latin typeface="Helvetica" pitchFamily="2" charset="0"/>
              </a:rPr>
            </a:br>
            <a:r>
              <a:rPr lang="en-GB" sz="2000" dirty="0">
                <a:solidFill>
                  <a:srgbClr val="3D3C3E"/>
                </a:solidFill>
                <a:effectLst/>
                <a:latin typeface="Helvetica" pitchFamily="2" charset="0"/>
              </a:rPr>
              <a:t>to write persuasively? </a:t>
            </a:r>
          </a:p>
          <a:p>
            <a:endParaRPr lang="en-US" dirty="0"/>
          </a:p>
        </p:txBody>
      </p:sp>
      <p:pic>
        <p:nvPicPr>
          <p:cNvPr id="3" name="Picture 2" descr="A blue and red banner with a yellow and red shield and a lion and key&#10;&#10;Description automatically generated">
            <a:extLst>
              <a:ext uri="{FF2B5EF4-FFF2-40B4-BE49-F238E27FC236}">
                <a16:creationId xmlns:a16="http://schemas.microsoft.com/office/drawing/2014/main" id="{C6A48A0C-22A1-91B3-A82A-6476CEB62247}"/>
              </a:ext>
            </a:extLst>
          </p:cNvPr>
          <p:cNvPicPr>
            <a:picLocks noChangeAspect="1"/>
          </p:cNvPicPr>
          <p:nvPr/>
        </p:nvPicPr>
        <p:blipFill>
          <a:blip r:embed="rId3"/>
          <a:stretch>
            <a:fillRect/>
          </a:stretch>
        </p:blipFill>
        <p:spPr>
          <a:xfrm>
            <a:off x="7142423" y="110568"/>
            <a:ext cx="884135" cy="884135"/>
          </a:xfrm>
          <a:prstGeom prst="rect">
            <a:avLst/>
          </a:prstGeom>
        </p:spPr>
      </p:pic>
      <p:pic>
        <p:nvPicPr>
          <p:cNvPr id="4" name="Picture 3" descr="A black and white logo&#10;&#10;Description automatically generated">
            <a:extLst>
              <a:ext uri="{FF2B5EF4-FFF2-40B4-BE49-F238E27FC236}">
                <a16:creationId xmlns:a16="http://schemas.microsoft.com/office/drawing/2014/main" id="{3114440A-1DA2-9B7C-3F04-27FF239D1CAD}"/>
              </a:ext>
            </a:extLst>
          </p:cNvPr>
          <p:cNvPicPr>
            <a:picLocks noChangeAspect="1"/>
          </p:cNvPicPr>
          <p:nvPr/>
        </p:nvPicPr>
        <p:blipFill>
          <a:blip r:embed="rId4"/>
          <a:stretch>
            <a:fillRect/>
          </a:stretch>
        </p:blipFill>
        <p:spPr>
          <a:xfrm>
            <a:off x="8026558" y="141991"/>
            <a:ext cx="1405189" cy="704396"/>
          </a:xfrm>
          <a:prstGeom prst="rect">
            <a:avLst/>
          </a:prstGeom>
        </p:spPr>
      </p:pic>
    </p:spTree>
    <p:extLst>
      <p:ext uri="{BB962C8B-B14F-4D97-AF65-F5344CB8AC3E}">
        <p14:creationId xmlns:p14="http://schemas.microsoft.com/office/powerpoint/2010/main" val="1069447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168A3-BB8F-D04A-8EAD-C6BF5D556473}"/>
              </a:ext>
            </a:extLst>
          </p:cNvPr>
          <p:cNvSpPr>
            <a:spLocks noGrp="1"/>
          </p:cNvSpPr>
          <p:nvPr>
            <p:ph type="title"/>
          </p:nvPr>
        </p:nvSpPr>
        <p:spPr/>
        <p:txBody>
          <a:bodyPr/>
          <a:lstStyle/>
          <a:p>
            <a:endParaRPr lang="en-US"/>
          </a:p>
        </p:txBody>
      </p:sp>
      <p:pic>
        <p:nvPicPr>
          <p:cNvPr id="5" name="Content Placeholder 4" descr="A green hills with white text&#10;&#10;Description automatically generated">
            <a:extLst>
              <a:ext uri="{FF2B5EF4-FFF2-40B4-BE49-F238E27FC236}">
                <a16:creationId xmlns:a16="http://schemas.microsoft.com/office/drawing/2014/main" id="{EE255823-6DBB-B445-9B85-9F439F6F4D78}"/>
              </a:ext>
            </a:extLst>
          </p:cNvPr>
          <p:cNvPicPr>
            <a:picLocks noGrp="1" noChangeAspect="1"/>
          </p:cNvPicPr>
          <p:nvPr>
            <p:ph idx="1"/>
          </p:nvPr>
        </p:nvPicPr>
        <p:blipFill>
          <a:blip r:embed="rId3"/>
          <a:stretch>
            <a:fillRect/>
          </a:stretch>
        </p:blipFill>
        <p:spPr>
          <a:xfrm>
            <a:off x="0" y="0"/>
            <a:ext cx="12192000" cy="6858000"/>
          </a:xfrm>
        </p:spPr>
      </p:pic>
      <p:sp>
        <p:nvSpPr>
          <p:cNvPr id="6" name="Title 1">
            <a:extLst>
              <a:ext uri="{FF2B5EF4-FFF2-40B4-BE49-F238E27FC236}">
                <a16:creationId xmlns:a16="http://schemas.microsoft.com/office/drawing/2014/main" id="{2E770E68-E5E1-DF42-A509-3D7AA16D39B4}"/>
              </a:ext>
            </a:extLst>
          </p:cNvPr>
          <p:cNvSpPr txBox="1">
            <a:spLocks/>
          </p:cNvSpPr>
          <p:nvPr/>
        </p:nvSpPr>
        <p:spPr>
          <a:xfrm>
            <a:off x="993416" y="980728"/>
            <a:ext cx="10515600" cy="63739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rgbClr val="3D3C3E"/>
                </a:solidFill>
                <a:effectLst/>
                <a:latin typeface="Helvetica" pitchFamily="2" charset="0"/>
              </a:rPr>
              <a:t>Examples of persuasive writing</a:t>
            </a:r>
            <a:endParaRPr lang="en-GB" sz="3600" dirty="0">
              <a:solidFill>
                <a:srgbClr val="3D3C3E"/>
              </a:solidFill>
              <a:effectLst/>
              <a:latin typeface="Helvetica" pitchFamily="2" charset="0"/>
            </a:endParaRPr>
          </a:p>
        </p:txBody>
      </p:sp>
      <p:graphicFrame>
        <p:nvGraphicFramePr>
          <p:cNvPr id="8" name="Table 8">
            <a:extLst>
              <a:ext uri="{FF2B5EF4-FFF2-40B4-BE49-F238E27FC236}">
                <a16:creationId xmlns:a16="http://schemas.microsoft.com/office/drawing/2014/main" id="{1592ADB0-34DC-454A-8673-7481635A3EBC}"/>
              </a:ext>
            </a:extLst>
          </p:cNvPr>
          <p:cNvGraphicFramePr>
            <a:graphicFrameLocks noGrp="1"/>
          </p:cNvGraphicFramePr>
          <p:nvPr>
            <p:extLst>
              <p:ext uri="{D42A27DB-BD31-4B8C-83A1-F6EECF244321}">
                <p14:modId xmlns:p14="http://schemas.microsoft.com/office/powerpoint/2010/main" val="2218863929"/>
              </p:ext>
            </p:extLst>
          </p:nvPr>
        </p:nvGraphicFramePr>
        <p:xfrm>
          <a:off x="1148631" y="1645826"/>
          <a:ext cx="9435378" cy="4101110"/>
        </p:xfrm>
        <a:graphic>
          <a:graphicData uri="http://schemas.openxmlformats.org/drawingml/2006/table">
            <a:tbl>
              <a:tblPr firstRow="1" bandRow="1">
                <a:tableStyleId>{5C22544A-7EE6-4342-B048-85BDC9FD1C3A}</a:tableStyleId>
              </a:tblPr>
              <a:tblGrid>
                <a:gridCol w="3966001">
                  <a:extLst>
                    <a:ext uri="{9D8B030D-6E8A-4147-A177-3AD203B41FA5}">
                      <a16:colId xmlns:a16="http://schemas.microsoft.com/office/drawing/2014/main" val="2090437059"/>
                    </a:ext>
                  </a:extLst>
                </a:gridCol>
                <a:gridCol w="5469377">
                  <a:extLst>
                    <a:ext uri="{9D8B030D-6E8A-4147-A177-3AD203B41FA5}">
                      <a16:colId xmlns:a16="http://schemas.microsoft.com/office/drawing/2014/main" val="2274489445"/>
                    </a:ext>
                  </a:extLst>
                </a:gridCol>
              </a:tblGrid>
              <a:tr h="357050">
                <a:tc>
                  <a:txBody>
                    <a:bodyPr/>
                    <a:lstStyle/>
                    <a:p>
                      <a:r>
                        <a:rPr lang="en-GB" sz="1600" b="1" dirty="0">
                          <a:solidFill>
                            <a:srgbClr val="FFFFFF"/>
                          </a:solidFill>
                          <a:effectLst/>
                          <a:latin typeface="Helvetica" pitchFamily="2" charset="0"/>
                        </a:rPr>
                        <a:t>Technique</a:t>
                      </a:r>
                      <a:endParaRPr lang="en-GB" sz="1600" dirty="0">
                        <a:solidFill>
                          <a:srgbClr val="FFFFFF"/>
                        </a:solidFill>
                        <a:effectLst/>
                        <a:latin typeface="Helvetica" pitchFamily="2" charset="0"/>
                      </a:endParaRP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EC516"/>
                    </a:solidFill>
                  </a:tcPr>
                </a:tc>
                <a:tc>
                  <a:txBody>
                    <a:bodyPr/>
                    <a:lstStyle/>
                    <a:p>
                      <a:r>
                        <a:rPr lang="en-GB" sz="1600" b="1">
                          <a:solidFill>
                            <a:srgbClr val="FFFFFF"/>
                          </a:solidFill>
                          <a:effectLst/>
                          <a:latin typeface="Helvetica" pitchFamily="2" charset="0"/>
                        </a:rPr>
                        <a:t>Definition</a:t>
                      </a:r>
                      <a:endParaRPr lang="en-GB" sz="1600">
                        <a:solidFill>
                          <a:srgbClr val="FFFFFF"/>
                        </a:solidFill>
                        <a:effectLst/>
                        <a:latin typeface="Helvetica" pitchFamily="2" charset="0"/>
                      </a:endParaRP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EC516"/>
                    </a:solidFill>
                  </a:tcPr>
                </a:tc>
                <a:extLst>
                  <a:ext uri="{0D108BD9-81ED-4DB2-BD59-A6C34878D82A}">
                    <a16:rowId xmlns:a16="http://schemas.microsoft.com/office/drawing/2014/main" val="737944638"/>
                  </a:ext>
                </a:extLst>
              </a:tr>
              <a:tr h="374406">
                <a:tc>
                  <a:txBody>
                    <a:bodyPr/>
                    <a:lstStyle/>
                    <a:p>
                      <a:r>
                        <a:rPr lang="en-GB" sz="1400" dirty="0">
                          <a:effectLst/>
                          <a:latin typeface="Helvetica Light" panose="020B0403020202020204" pitchFamily="34" charset="0"/>
                        </a:rPr>
                        <a:t>Direct Address</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2554189"/>
                  </a:ext>
                </a:extLst>
              </a:tr>
              <a:tr h="374406">
                <a:tc>
                  <a:txBody>
                    <a:bodyPr/>
                    <a:lstStyle/>
                    <a:p>
                      <a:r>
                        <a:rPr lang="en-GB" sz="1400" dirty="0">
                          <a:effectLst/>
                          <a:latin typeface="Helvetica Light" panose="020B0403020202020204" pitchFamily="34" charset="0"/>
                        </a:rPr>
                        <a:t>Alliteration</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2208291"/>
                  </a:ext>
                </a:extLst>
              </a:tr>
              <a:tr h="374406">
                <a:tc>
                  <a:txBody>
                    <a:bodyPr/>
                    <a:lstStyle/>
                    <a:p>
                      <a:r>
                        <a:rPr lang="en-GB" sz="1400" dirty="0">
                          <a:effectLst/>
                          <a:latin typeface="Helvetica Light" panose="020B0403020202020204" pitchFamily="34" charset="0"/>
                        </a:rPr>
                        <a:t>Anecdote</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1439233"/>
                  </a:ext>
                </a:extLst>
              </a:tr>
              <a:tr h="374406">
                <a:tc>
                  <a:txBody>
                    <a:bodyPr/>
                    <a:lstStyle/>
                    <a:p>
                      <a:r>
                        <a:rPr lang="en-GB" sz="1400" dirty="0">
                          <a:effectLst/>
                          <a:latin typeface="Helvetica Light" panose="020B0403020202020204" pitchFamily="34" charset="0"/>
                        </a:rPr>
                        <a:t>Facts</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58965765"/>
                  </a:ext>
                </a:extLst>
              </a:tr>
              <a:tr h="374406">
                <a:tc>
                  <a:txBody>
                    <a:bodyPr/>
                    <a:lstStyle/>
                    <a:p>
                      <a:r>
                        <a:rPr lang="en-GB" sz="1400">
                          <a:effectLst/>
                          <a:latin typeface="Helvetica Light" panose="020B0403020202020204" pitchFamily="34" charset="0"/>
                        </a:rPr>
                        <a:t>Opinions</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9920874"/>
                  </a:ext>
                </a:extLst>
              </a:tr>
              <a:tr h="374406">
                <a:tc>
                  <a:txBody>
                    <a:bodyPr/>
                    <a:lstStyle/>
                    <a:p>
                      <a:r>
                        <a:rPr lang="en-GB" sz="1400">
                          <a:effectLst/>
                          <a:latin typeface="Helvetica Light" panose="020B0403020202020204" pitchFamily="34" charset="0"/>
                        </a:rPr>
                        <a:t>Rhetorical Question</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3353150"/>
                  </a:ext>
                </a:extLst>
              </a:tr>
              <a:tr h="374406">
                <a:tc>
                  <a:txBody>
                    <a:bodyPr/>
                    <a:lstStyle/>
                    <a:p>
                      <a:r>
                        <a:rPr lang="en-GB" sz="1400">
                          <a:effectLst/>
                          <a:latin typeface="Helvetica Light" panose="020B0403020202020204" pitchFamily="34" charset="0"/>
                        </a:rPr>
                        <a:t>Repetition</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2087366"/>
                  </a:ext>
                </a:extLst>
              </a:tr>
              <a:tr h="374406">
                <a:tc>
                  <a:txBody>
                    <a:bodyPr/>
                    <a:lstStyle/>
                    <a:p>
                      <a:r>
                        <a:rPr lang="en-GB" sz="1400">
                          <a:effectLst/>
                          <a:latin typeface="Helvetica Light" panose="020B0403020202020204" pitchFamily="34" charset="0"/>
                        </a:rPr>
                        <a:t>Emotive Language</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5720534"/>
                  </a:ext>
                </a:extLst>
              </a:tr>
              <a:tr h="374406">
                <a:tc>
                  <a:txBody>
                    <a:bodyPr/>
                    <a:lstStyle/>
                    <a:p>
                      <a:r>
                        <a:rPr lang="en-GB" sz="1400">
                          <a:effectLst/>
                          <a:latin typeface="Helvetica Light" panose="020B0403020202020204" pitchFamily="34" charset="0"/>
                        </a:rPr>
                        <a:t>Statistics</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16911418"/>
                  </a:ext>
                </a:extLst>
              </a:tr>
              <a:tr h="374406">
                <a:tc>
                  <a:txBody>
                    <a:bodyPr/>
                    <a:lstStyle/>
                    <a:p>
                      <a:r>
                        <a:rPr lang="en-GB" sz="1400" dirty="0">
                          <a:effectLst/>
                          <a:latin typeface="Helvetica Light" panose="020B0403020202020204" pitchFamily="34" charset="0"/>
                        </a:rPr>
                        <a:t>Triples</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5080865"/>
                  </a:ext>
                </a:extLst>
              </a:tr>
            </a:tbl>
          </a:graphicData>
        </a:graphic>
      </p:graphicFrame>
      <p:pic>
        <p:nvPicPr>
          <p:cNvPr id="9" name="Picture 8" descr="A black and white logo&#10;&#10;Description automatically generated">
            <a:extLst>
              <a:ext uri="{FF2B5EF4-FFF2-40B4-BE49-F238E27FC236}">
                <a16:creationId xmlns:a16="http://schemas.microsoft.com/office/drawing/2014/main" id="{7982C8F1-94C4-6FCD-8ABB-6454F2B91EEA}"/>
              </a:ext>
            </a:extLst>
          </p:cNvPr>
          <p:cNvPicPr>
            <a:picLocks noChangeAspect="1"/>
          </p:cNvPicPr>
          <p:nvPr/>
        </p:nvPicPr>
        <p:blipFill>
          <a:blip r:embed="rId4"/>
          <a:stretch>
            <a:fillRect/>
          </a:stretch>
        </p:blipFill>
        <p:spPr>
          <a:xfrm>
            <a:off x="8026558" y="141991"/>
            <a:ext cx="1405189" cy="704396"/>
          </a:xfrm>
          <a:prstGeom prst="rect">
            <a:avLst/>
          </a:prstGeom>
        </p:spPr>
      </p:pic>
      <p:pic>
        <p:nvPicPr>
          <p:cNvPr id="10" name="Picture 9" descr="A blue and red banner with a yellow and red shield and a lion and key&#10;&#10;Description automatically generated">
            <a:extLst>
              <a:ext uri="{FF2B5EF4-FFF2-40B4-BE49-F238E27FC236}">
                <a16:creationId xmlns:a16="http://schemas.microsoft.com/office/drawing/2014/main" id="{59FE629B-C3E7-813E-3075-6C21C0557E5D}"/>
              </a:ext>
            </a:extLst>
          </p:cNvPr>
          <p:cNvPicPr>
            <a:picLocks noChangeAspect="1"/>
          </p:cNvPicPr>
          <p:nvPr/>
        </p:nvPicPr>
        <p:blipFill>
          <a:blip r:embed="rId5"/>
          <a:stretch>
            <a:fillRect/>
          </a:stretch>
        </p:blipFill>
        <p:spPr>
          <a:xfrm>
            <a:off x="7142423" y="110568"/>
            <a:ext cx="884135" cy="884135"/>
          </a:xfrm>
          <a:prstGeom prst="rect">
            <a:avLst/>
          </a:prstGeom>
        </p:spPr>
      </p:pic>
    </p:spTree>
    <p:extLst>
      <p:ext uri="{BB962C8B-B14F-4D97-AF65-F5344CB8AC3E}">
        <p14:creationId xmlns:p14="http://schemas.microsoft.com/office/powerpoint/2010/main" val="148223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8AB1D-D4CB-48A7-BC24-A62B06CE1C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15C235-C550-EA0C-D159-9DECF0B9B090}"/>
              </a:ext>
            </a:extLst>
          </p:cNvPr>
          <p:cNvSpPr>
            <a:spLocks noGrp="1"/>
          </p:cNvSpPr>
          <p:nvPr>
            <p:ph type="title"/>
          </p:nvPr>
        </p:nvSpPr>
        <p:spPr/>
        <p:txBody>
          <a:bodyPr/>
          <a:lstStyle/>
          <a:p>
            <a:endParaRPr lang="en-US"/>
          </a:p>
        </p:txBody>
      </p:sp>
      <p:pic>
        <p:nvPicPr>
          <p:cNvPr id="5" name="Content Placeholder 4" descr="A green hills with white text&#10;&#10;Description automatically generated">
            <a:extLst>
              <a:ext uri="{FF2B5EF4-FFF2-40B4-BE49-F238E27FC236}">
                <a16:creationId xmlns:a16="http://schemas.microsoft.com/office/drawing/2014/main" id="{3DEF1C6D-98E5-4FFD-79A2-EC41CEAE9C35}"/>
              </a:ext>
            </a:extLst>
          </p:cNvPr>
          <p:cNvPicPr>
            <a:picLocks noGrp="1" noChangeAspect="1"/>
          </p:cNvPicPr>
          <p:nvPr>
            <p:ph idx="1"/>
          </p:nvPr>
        </p:nvPicPr>
        <p:blipFill>
          <a:blip r:embed="rId2"/>
          <a:stretch>
            <a:fillRect/>
          </a:stretch>
        </p:blipFill>
        <p:spPr>
          <a:xfrm>
            <a:off x="0" y="0"/>
            <a:ext cx="12192000" cy="6858000"/>
          </a:xfrm>
        </p:spPr>
      </p:pic>
      <p:sp>
        <p:nvSpPr>
          <p:cNvPr id="6" name="Title 1">
            <a:extLst>
              <a:ext uri="{FF2B5EF4-FFF2-40B4-BE49-F238E27FC236}">
                <a16:creationId xmlns:a16="http://schemas.microsoft.com/office/drawing/2014/main" id="{BD0CA54F-4287-830D-829A-5190F055FD29}"/>
              </a:ext>
            </a:extLst>
          </p:cNvPr>
          <p:cNvSpPr txBox="1">
            <a:spLocks/>
          </p:cNvSpPr>
          <p:nvPr/>
        </p:nvSpPr>
        <p:spPr>
          <a:xfrm>
            <a:off x="1310199" y="1045534"/>
            <a:ext cx="10515600" cy="63739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rgbClr val="3D3C3E"/>
                </a:solidFill>
                <a:effectLst/>
                <a:latin typeface="Helvetica" pitchFamily="2" charset="0"/>
              </a:rPr>
              <a:t>Examples of persuasive writing</a:t>
            </a:r>
            <a:endParaRPr lang="en-GB" sz="3600" dirty="0">
              <a:solidFill>
                <a:srgbClr val="3D3C3E"/>
              </a:solidFill>
              <a:effectLst/>
              <a:latin typeface="Helvetica" pitchFamily="2" charset="0"/>
            </a:endParaRPr>
          </a:p>
        </p:txBody>
      </p:sp>
      <p:graphicFrame>
        <p:nvGraphicFramePr>
          <p:cNvPr id="8" name="Table 8">
            <a:extLst>
              <a:ext uri="{FF2B5EF4-FFF2-40B4-BE49-F238E27FC236}">
                <a16:creationId xmlns:a16="http://schemas.microsoft.com/office/drawing/2014/main" id="{E2C4E2B8-24C7-DBDF-3C0B-8A786C099D73}"/>
              </a:ext>
            </a:extLst>
          </p:cNvPr>
          <p:cNvGraphicFramePr>
            <a:graphicFrameLocks noGrp="1"/>
          </p:cNvGraphicFramePr>
          <p:nvPr>
            <p:extLst>
              <p:ext uri="{D42A27DB-BD31-4B8C-83A1-F6EECF244321}">
                <p14:modId xmlns:p14="http://schemas.microsoft.com/office/powerpoint/2010/main" val="2333927001"/>
              </p:ext>
            </p:extLst>
          </p:nvPr>
        </p:nvGraphicFramePr>
        <p:xfrm>
          <a:off x="1398050" y="1682926"/>
          <a:ext cx="8944830" cy="3894918"/>
        </p:xfrm>
        <a:graphic>
          <a:graphicData uri="http://schemas.openxmlformats.org/drawingml/2006/table">
            <a:tbl>
              <a:tblPr firstRow="1" bandRow="1">
                <a:tableStyleId>{5C22544A-7EE6-4342-B048-85BDC9FD1C3A}</a:tableStyleId>
              </a:tblPr>
              <a:tblGrid>
                <a:gridCol w="2460865">
                  <a:extLst>
                    <a:ext uri="{9D8B030D-6E8A-4147-A177-3AD203B41FA5}">
                      <a16:colId xmlns:a16="http://schemas.microsoft.com/office/drawing/2014/main" val="2090437059"/>
                    </a:ext>
                  </a:extLst>
                </a:gridCol>
                <a:gridCol w="6483965">
                  <a:extLst>
                    <a:ext uri="{9D8B030D-6E8A-4147-A177-3AD203B41FA5}">
                      <a16:colId xmlns:a16="http://schemas.microsoft.com/office/drawing/2014/main" val="2274489445"/>
                    </a:ext>
                  </a:extLst>
                </a:gridCol>
              </a:tblGrid>
              <a:tr h="339098">
                <a:tc>
                  <a:txBody>
                    <a:bodyPr/>
                    <a:lstStyle/>
                    <a:p>
                      <a:r>
                        <a:rPr lang="en-GB" sz="1600" b="1">
                          <a:solidFill>
                            <a:srgbClr val="FFFFFF"/>
                          </a:solidFill>
                          <a:effectLst/>
                          <a:latin typeface="Helvetica" pitchFamily="2" charset="0"/>
                        </a:rPr>
                        <a:t>Technique</a:t>
                      </a:r>
                      <a:endParaRPr lang="en-GB" sz="1600">
                        <a:solidFill>
                          <a:srgbClr val="FFFFFF"/>
                        </a:solidFill>
                        <a:effectLst/>
                        <a:latin typeface="Helvetica" pitchFamily="2" charset="0"/>
                      </a:endParaRP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EC516"/>
                    </a:solidFill>
                  </a:tcPr>
                </a:tc>
                <a:tc>
                  <a:txBody>
                    <a:bodyPr/>
                    <a:lstStyle/>
                    <a:p>
                      <a:r>
                        <a:rPr lang="en-GB" sz="1600" b="1">
                          <a:solidFill>
                            <a:srgbClr val="FFFFFF"/>
                          </a:solidFill>
                          <a:effectLst/>
                          <a:latin typeface="Helvetica" pitchFamily="2" charset="0"/>
                        </a:rPr>
                        <a:t>Definition</a:t>
                      </a:r>
                      <a:endParaRPr lang="en-GB" sz="1600">
                        <a:solidFill>
                          <a:srgbClr val="FFFFFF"/>
                        </a:solidFill>
                        <a:effectLst/>
                        <a:latin typeface="Helvetica" pitchFamily="2" charset="0"/>
                      </a:endParaRP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EC516"/>
                    </a:solidFill>
                  </a:tcPr>
                </a:tc>
                <a:extLst>
                  <a:ext uri="{0D108BD9-81ED-4DB2-BD59-A6C34878D82A}">
                    <a16:rowId xmlns:a16="http://schemas.microsoft.com/office/drawing/2014/main" val="737944638"/>
                  </a:ext>
                </a:extLst>
              </a:tr>
              <a:tr h="355582">
                <a:tc>
                  <a:txBody>
                    <a:bodyPr/>
                    <a:lstStyle/>
                    <a:p>
                      <a:r>
                        <a:rPr lang="en-GB" sz="1400" dirty="0">
                          <a:effectLst/>
                          <a:latin typeface="Helvetica Light" panose="020B0403020202020204" pitchFamily="34" charset="0"/>
                        </a:rPr>
                        <a:t>Direct Address</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Communicating directly to the reader/s</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2554189"/>
                  </a:ext>
                </a:extLst>
              </a:tr>
              <a:tr h="355582">
                <a:tc>
                  <a:txBody>
                    <a:bodyPr/>
                    <a:lstStyle/>
                    <a:p>
                      <a:r>
                        <a:rPr lang="en-GB" sz="1400" dirty="0">
                          <a:effectLst/>
                          <a:latin typeface="Helvetica Light" panose="020B0403020202020204" pitchFamily="34" charset="0"/>
                        </a:rPr>
                        <a:t>Alliteration</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Repetition of consonant sounds in nearby words </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2208291"/>
                  </a:ext>
                </a:extLst>
              </a:tr>
              <a:tr h="355582">
                <a:tc>
                  <a:txBody>
                    <a:bodyPr/>
                    <a:lstStyle/>
                    <a:p>
                      <a:r>
                        <a:rPr lang="en-GB" sz="1400" dirty="0">
                          <a:effectLst/>
                          <a:latin typeface="Helvetica Light" panose="020B0403020202020204" pitchFamily="34" charset="0"/>
                        </a:rPr>
                        <a:t>Anecdote</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A short and interesting story about a real person or event </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1439233"/>
                  </a:ext>
                </a:extLst>
              </a:tr>
              <a:tr h="355582">
                <a:tc>
                  <a:txBody>
                    <a:bodyPr/>
                    <a:lstStyle/>
                    <a:p>
                      <a:r>
                        <a:rPr lang="en-GB" sz="1400" dirty="0">
                          <a:effectLst/>
                          <a:latin typeface="Helvetica Light" panose="020B0403020202020204" pitchFamily="34" charset="0"/>
                        </a:rPr>
                        <a:t>Facts</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A thing that is known or proven to be true </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58965765"/>
                  </a:ext>
                </a:extLst>
              </a:tr>
              <a:tr h="355582">
                <a:tc>
                  <a:txBody>
                    <a:bodyPr/>
                    <a:lstStyle/>
                    <a:p>
                      <a:r>
                        <a:rPr lang="en-GB" sz="1400">
                          <a:effectLst/>
                          <a:latin typeface="Helvetica Light" panose="020B0403020202020204" pitchFamily="34" charset="0"/>
                        </a:rPr>
                        <a:t>Opinions</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An idea or judgment- not always based on fact or knowledge</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9920874"/>
                  </a:ext>
                </a:extLst>
              </a:tr>
              <a:tr h="355582">
                <a:tc>
                  <a:txBody>
                    <a:bodyPr/>
                    <a:lstStyle/>
                    <a:p>
                      <a:r>
                        <a:rPr lang="en-GB" sz="1400">
                          <a:effectLst/>
                          <a:latin typeface="Helvetica Light" panose="020B0403020202020204" pitchFamily="34" charset="0"/>
                        </a:rPr>
                        <a:t>Rhetorical Question</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A question asked for dramatic effect </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3353150"/>
                  </a:ext>
                </a:extLst>
              </a:tr>
              <a:tr h="355582">
                <a:tc>
                  <a:txBody>
                    <a:bodyPr/>
                    <a:lstStyle/>
                    <a:p>
                      <a:r>
                        <a:rPr lang="en-GB" sz="1400">
                          <a:effectLst/>
                          <a:latin typeface="Helvetica Light" panose="020B0403020202020204" pitchFamily="34" charset="0"/>
                        </a:rPr>
                        <a:t>Repetition</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A single word or phrase used in close succession </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2087366"/>
                  </a:ext>
                </a:extLst>
              </a:tr>
              <a:tr h="355582">
                <a:tc>
                  <a:txBody>
                    <a:bodyPr/>
                    <a:lstStyle/>
                    <a:p>
                      <a:r>
                        <a:rPr lang="en-GB" sz="1400">
                          <a:effectLst/>
                          <a:latin typeface="Helvetica Light" panose="020B0403020202020204" pitchFamily="34" charset="0"/>
                        </a:rPr>
                        <a:t>Emotive Language</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Specific word choices selected to promote specific feelings </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5720534"/>
                  </a:ext>
                </a:extLst>
              </a:tr>
              <a:tr h="355582">
                <a:tc>
                  <a:txBody>
                    <a:bodyPr/>
                    <a:lstStyle/>
                    <a:p>
                      <a:r>
                        <a:rPr lang="en-GB" sz="1400">
                          <a:effectLst/>
                          <a:latin typeface="Helvetica Light" panose="020B0403020202020204" pitchFamily="34" charset="0"/>
                        </a:rPr>
                        <a:t>Statistics</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Numbers and figures used to convince a reader</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16911418"/>
                  </a:ext>
                </a:extLst>
              </a:tr>
              <a:tr h="355582">
                <a:tc>
                  <a:txBody>
                    <a:bodyPr/>
                    <a:lstStyle/>
                    <a:p>
                      <a:r>
                        <a:rPr lang="en-GB" sz="1400" dirty="0">
                          <a:effectLst/>
                          <a:latin typeface="Helvetica Light" panose="020B0403020202020204" pitchFamily="34" charset="0"/>
                        </a:rPr>
                        <a:t>Triples</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Three items (words, phrases or sentences) to make an impact</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5080865"/>
                  </a:ext>
                </a:extLst>
              </a:tr>
            </a:tbl>
          </a:graphicData>
        </a:graphic>
      </p:graphicFrame>
      <p:pic>
        <p:nvPicPr>
          <p:cNvPr id="7" name="Picture 6" descr="A black and white logo&#10;&#10;Description automatically generated">
            <a:extLst>
              <a:ext uri="{FF2B5EF4-FFF2-40B4-BE49-F238E27FC236}">
                <a16:creationId xmlns:a16="http://schemas.microsoft.com/office/drawing/2014/main" id="{97D68243-90A6-FF76-056C-99FD376CB376}"/>
              </a:ext>
            </a:extLst>
          </p:cNvPr>
          <p:cNvPicPr>
            <a:picLocks noChangeAspect="1"/>
          </p:cNvPicPr>
          <p:nvPr/>
        </p:nvPicPr>
        <p:blipFill>
          <a:blip r:embed="rId3"/>
          <a:stretch>
            <a:fillRect/>
          </a:stretch>
        </p:blipFill>
        <p:spPr>
          <a:xfrm>
            <a:off x="8026558" y="149548"/>
            <a:ext cx="1405189" cy="704396"/>
          </a:xfrm>
          <a:prstGeom prst="rect">
            <a:avLst/>
          </a:prstGeom>
        </p:spPr>
      </p:pic>
      <p:pic>
        <p:nvPicPr>
          <p:cNvPr id="9" name="Picture 8" descr="A blue and red banner with a yellow and red shield and a lion and key&#10;&#10;Description automatically generated">
            <a:extLst>
              <a:ext uri="{FF2B5EF4-FFF2-40B4-BE49-F238E27FC236}">
                <a16:creationId xmlns:a16="http://schemas.microsoft.com/office/drawing/2014/main" id="{943C36CD-8482-2F5A-8B62-7566777403FA}"/>
              </a:ext>
            </a:extLst>
          </p:cNvPr>
          <p:cNvPicPr>
            <a:picLocks noChangeAspect="1"/>
          </p:cNvPicPr>
          <p:nvPr/>
        </p:nvPicPr>
        <p:blipFill>
          <a:blip r:embed="rId4"/>
          <a:stretch>
            <a:fillRect/>
          </a:stretch>
        </p:blipFill>
        <p:spPr>
          <a:xfrm>
            <a:off x="7142423" y="110568"/>
            <a:ext cx="884135" cy="884135"/>
          </a:xfrm>
          <a:prstGeom prst="rect">
            <a:avLst/>
          </a:prstGeom>
        </p:spPr>
      </p:pic>
    </p:spTree>
    <p:extLst>
      <p:ext uri="{BB962C8B-B14F-4D97-AF65-F5344CB8AC3E}">
        <p14:creationId xmlns:p14="http://schemas.microsoft.com/office/powerpoint/2010/main" val="1164132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FCC51-5B0F-1A40-9E0B-93D1BAE50368}"/>
              </a:ext>
            </a:extLst>
          </p:cNvPr>
          <p:cNvSpPr>
            <a:spLocks noGrp="1"/>
          </p:cNvSpPr>
          <p:nvPr>
            <p:ph type="title"/>
          </p:nvPr>
        </p:nvSpPr>
        <p:spPr/>
        <p:txBody>
          <a:bodyPr/>
          <a:lstStyle/>
          <a:p>
            <a:endParaRPr lang="en-US"/>
          </a:p>
        </p:txBody>
      </p:sp>
      <p:pic>
        <p:nvPicPr>
          <p:cNvPr id="5" name="Content Placeholder 4" descr="A person holding a magnifying glass&#10;&#10;Description automatically generated">
            <a:extLst>
              <a:ext uri="{FF2B5EF4-FFF2-40B4-BE49-F238E27FC236}">
                <a16:creationId xmlns:a16="http://schemas.microsoft.com/office/drawing/2014/main" id="{86FF9860-0B63-7644-BE6D-2346F0DB5834}"/>
              </a:ext>
            </a:extLst>
          </p:cNvPr>
          <p:cNvPicPr>
            <a:picLocks noGrp="1" noChangeAspect="1"/>
          </p:cNvPicPr>
          <p:nvPr>
            <p:ph idx="1"/>
          </p:nvPr>
        </p:nvPicPr>
        <p:blipFill>
          <a:blip r:embed="rId3"/>
          <a:stretch>
            <a:fillRect/>
          </a:stretch>
        </p:blipFill>
        <p:spPr>
          <a:xfrm>
            <a:off x="0" y="0"/>
            <a:ext cx="12192000" cy="6858000"/>
          </a:xfrm>
        </p:spPr>
      </p:pic>
      <p:sp>
        <p:nvSpPr>
          <p:cNvPr id="6" name="Title 1">
            <a:extLst>
              <a:ext uri="{FF2B5EF4-FFF2-40B4-BE49-F238E27FC236}">
                <a16:creationId xmlns:a16="http://schemas.microsoft.com/office/drawing/2014/main" id="{C37E7A15-761F-3E43-821E-3212595458B0}"/>
              </a:ext>
            </a:extLst>
          </p:cNvPr>
          <p:cNvSpPr txBox="1">
            <a:spLocks/>
          </p:cNvSpPr>
          <p:nvPr/>
        </p:nvSpPr>
        <p:spPr>
          <a:xfrm>
            <a:off x="1534886" y="868780"/>
            <a:ext cx="10515600" cy="63739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3D3C3E"/>
                </a:solidFill>
                <a:effectLst/>
                <a:latin typeface="Helvetica" pitchFamily="2" charset="0"/>
              </a:rPr>
              <a:t>Rank the effectiveness of persuasive writing </a:t>
            </a:r>
            <a:endParaRPr lang="en-GB" sz="3200" dirty="0">
              <a:solidFill>
                <a:srgbClr val="3D3C3E"/>
              </a:solidFill>
              <a:effectLst/>
              <a:latin typeface="Helvetica" pitchFamily="2" charset="0"/>
            </a:endParaRPr>
          </a:p>
        </p:txBody>
      </p:sp>
      <p:sp>
        <p:nvSpPr>
          <p:cNvPr id="7" name="TextBox 6">
            <a:extLst>
              <a:ext uri="{FF2B5EF4-FFF2-40B4-BE49-F238E27FC236}">
                <a16:creationId xmlns:a16="http://schemas.microsoft.com/office/drawing/2014/main" id="{9F25C4B0-6C59-454A-BDD1-E36DC8719C3E}"/>
              </a:ext>
            </a:extLst>
          </p:cNvPr>
          <p:cNvSpPr txBox="1"/>
          <p:nvPr/>
        </p:nvSpPr>
        <p:spPr>
          <a:xfrm>
            <a:off x="9062977" y="1690688"/>
            <a:ext cx="2987509" cy="2308324"/>
          </a:xfrm>
          <a:prstGeom prst="rect">
            <a:avLst/>
          </a:prstGeom>
          <a:noFill/>
        </p:spPr>
        <p:txBody>
          <a:bodyPr wrap="square" rtlCol="0">
            <a:spAutoFit/>
          </a:bodyPr>
          <a:lstStyle/>
          <a:p>
            <a:r>
              <a:rPr lang="en-GB" dirty="0">
                <a:solidFill>
                  <a:srgbClr val="3D3C3E"/>
                </a:solidFill>
                <a:effectLst/>
                <a:latin typeface="Helvetica Light" panose="020B0403020202020204" pitchFamily="34" charset="0"/>
              </a:rPr>
              <a:t>Select six features</a:t>
            </a:r>
            <a:br>
              <a:rPr lang="en-GB" dirty="0">
                <a:solidFill>
                  <a:srgbClr val="3D3C3E"/>
                </a:solidFill>
                <a:effectLst/>
                <a:latin typeface="Helvetica Light" panose="020B0403020202020204" pitchFamily="34" charset="0"/>
              </a:rPr>
            </a:br>
            <a:r>
              <a:rPr lang="en-GB" dirty="0">
                <a:solidFill>
                  <a:srgbClr val="3D3C3E"/>
                </a:solidFill>
                <a:effectLst/>
                <a:latin typeface="Helvetica Light" panose="020B0403020202020204" pitchFamily="34" charset="0"/>
              </a:rPr>
              <a:t> </a:t>
            </a:r>
          </a:p>
          <a:p>
            <a:r>
              <a:rPr lang="en-GB" dirty="0">
                <a:solidFill>
                  <a:srgbClr val="3D3C3E"/>
                </a:solidFill>
                <a:effectLst/>
                <a:latin typeface="Helvetica Light" panose="020B0403020202020204" pitchFamily="34" charset="0"/>
              </a:rPr>
              <a:t>Rank them in order </a:t>
            </a:r>
            <a:br>
              <a:rPr lang="en-GB" dirty="0">
                <a:solidFill>
                  <a:srgbClr val="3D3C3E"/>
                </a:solidFill>
                <a:effectLst/>
                <a:latin typeface="Helvetica Light" panose="020B0403020202020204" pitchFamily="34" charset="0"/>
              </a:rPr>
            </a:br>
            <a:r>
              <a:rPr lang="en-GB" dirty="0">
                <a:solidFill>
                  <a:srgbClr val="3D3C3E"/>
                </a:solidFill>
                <a:effectLst/>
                <a:latin typeface="Helvetica Light" panose="020B0403020202020204" pitchFamily="34" charset="0"/>
              </a:rPr>
              <a:t>of effectiveness</a:t>
            </a:r>
            <a:br>
              <a:rPr lang="en-GB" dirty="0">
                <a:solidFill>
                  <a:srgbClr val="3D3C3E"/>
                </a:solidFill>
                <a:effectLst/>
                <a:latin typeface="Helvetica Light" panose="020B0403020202020204" pitchFamily="34" charset="0"/>
              </a:rPr>
            </a:br>
            <a:r>
              <a:rPr lang="en-GB" dirty="0">
                <a:solidFill>
                  <a:srgbClr val="3D3C3E"/>
                </a:solidFill>
                <a:effectLst/>
                <a:latin typeface="Helvetica Light" panose="020B0403020202020204" pitchFamily="34" charset="0"/>
              </a:rPr>
              <a:t> </a:t>
            </a:r>
          </a:p>
          <a:p>
            <a:r>
              <a:rPr lang="en-GB" dirty="0">
                <a:solidFill>
                  <a:srgbClr val="3D3C3E"/>
                </a:solidFill>
                <a:effectLst/>
                <a:latin typeface="Helvetica Light" panose="020B0403020202020204" pitchFamily="34" charset="0"/>
              </a:rPr>
              <a:t>Be ready to discuss </a:t>
            </a:r>
          </a:p>
          <a:p>
            <a:r>
              <a:rPr lang="en-GB" dirty="0">
                <a:solidFill>
                  <a:srgbClr val="3D3C3E"/>
                </a:solidFill>
                <a:effectLst/>
                <a:latin typeface="Helvetica Light" panose="020B0403020202020204" pitchFamily="34" charset="0"/>
              </a:rPr>
              <a:t>your reason! </a:t>
            </a:r>
          </a:p>
          <a:p>
            <a:endParaRPr lang="en-US" dirty="0"/>
          </a:p>
        </p:txBody>
      </p:sp>
      <p:pic>
        <p:nvPicPr>
          <p:cNvPr id="4" name="Picture 3" descr="A hand pointing at the camera&#10;&#10;Description automatically generated">
            <a:extLst>
              <a:ext uri="{FF2B5EF4-FFF2-40B4-BE49-F238E27FC236}">
                <a16:creationId xmlns:a16="http://schemas.microsoft.com/office/drawing/2014/main" id="{5EF1AE5C-ADAC-9C49-8FEE-DBDD7EA4FEA2}"/>
              </a:ext>
            </a:extLst>
          </p:cNvPr>
          <p:cNvPicPr>
            <a:picLocks noChangeAspect="1"/>
          </p:cNvPicPr>
          <p:nvPr/>
        </p:nvPicPr>
        <p:blipFill>
          <a:blip r:embed="rId4"/>
          <a:stretch>
            <a:fillRect/>
          </a:stretch>
        </p:blipFill>
        <p:spPr>
          <a:xfrm>
            <a:off x="8568977" y="1749707"/>
            <a:ext cx="352486" cy="306106"/>
          </a:xfrm>
          <a:prstGeom prst="rect">
            <a:avLst/>
          </a:prstGeom>
        </p:spPr>
      </p:pic>
      <p:pic>
        <p:nvPicPr>
          <p:cNvPr id="8" name="Picture 7" descr="A hand pointing at the camera&#10;&#10;Description automatically generated">
            <a:extLst>
              <a:ext uri="{FF2B5EF4-FFF2-40B4-BE49-F238E27FC236}">
                <a16:creationId xmlns:a16="http://schemas.microsoft.com/office/drawing/2014/main" id="{0ACA7ADA-A3C1-3340-B9A5-545FE92ACAA0}"/>
              </a:ext>
            </a:extLst>
          </p:cNvPr>
          <p:cNvPicPr>
            <a:picLocks noChangeAspect="1"/>
          </p:cNvPicPr>
          <p:nvPr/>
        </p:nvPicPr>
        <p:blipFill>
          <a:blip r:embed="rId4"/>
          <a:stretch>
            <a:fillRect/>
          </a:stretch>
        </p:blipFill>
        <p:spPr>
          <a:xfrm>
            <a:off x="8568977" y="2311426"/>
            <a:ext cx="352486" cy="306106"/>
          </a:xfrm>
          <a:prstGeom prst="rect">
            <a:avLst/>
          </a:prstGeom>
        </p:spPr>
      </p:pic>
      <p:pic>
        <p:nvPicPr>
          <p:cNvPr id="9" name="Picture 8" descr="A hand pointing at the camera&#10;&#10;Description automatically generated">
            <a:extLst>
              <a:ext uri="{FF2B5EF4-FFF2-40B4-BE49-F238E27FC236}">
                <a16:creationId xmlns:a16="http://schemas.microsoft.com/office/drawing/2014/main" id="{22FC35AE-FD70-9E45-AA33-260E471B4B1A}"/>
              </a:ext>
            </a:extLst>
          </p:cNvPr>
          <p:cNvPicPr>
            <a:picLocks noChangeAspect="1"/>
          </p:cNvPicPr>
          <p:nvPr/>
        </p:nvPicPr>
        <p:blipFill>
          <a:blip r:embed="rId4"/>
          <a:stretch>
            <a:fillRect/>
          </a:stretch>
        </p:blipFill>
        <p:spPr>
          <a:xfrm>
            <a:off x="8568977" y="3104603"/>
            <a:ext cx="352486" cy="306106"/>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8A6F4824-9F54-EF8B-05E9-05C900EF5410}"/>
              </a:ext>
            </a:extLst>
          </p:cNvPr>
          <p:cNvPicPr>
            <a:picLocks noChangeAspect="1"/>
          </p:cNvPicPr>
          <p:nvPr/>
        </p:nvPicPr>
        <p:blipFill>
          <a:blip r:embed="rId5"/>
          <a:stretch>
            <a:fillRect/>
          </a:stretch>
        </p:blipFill>
        <p:spPr>
          <a:xfrm>
            <a:off x="8026558" y="141991"/>
            <a:ext cx="1405189" cy="704396"/>
          </a:xfrm>
          <a:prstGeom prst="rect">
            <a:avLst/>
          </a:prstGeom>
        </p:spPr>
      </p:pic>
      <p:pic>
        <p:nvPicPr>
          <p:cNvPr id="12" name="Picture 11" descr="A blue and red banner with a yellow and red shield and a lion and key&#10;&#10;Description automatically generated">
            <a:extLst>
              <a:ext uri="{FF2B5EF4-FFF2-40B4-BE49-F238E27FC236}">
                <a16:creationId xmlns:a16="http://schemas.microsoft.com/office/drawing/2014/main" id="{E80A512B-576D-3932-3292-F60F7AE7363E}"/>
              </a:ext>
            </a:extLst>
          </p:cNvPr>
          <p:cNvPicPr>
            <a:picLocks noChangeAspect="1"/>
          </p:cNvPicPr>
          <p:nvPr/>
        </p:nvPicPr>
        <p:blipFill>
          <a:blip r:embed="rId6"/>
          <a:stretch>
            <a:fillRect/>
          </a:stretch>
        </p:blipFill>
        <p:spPr>
          <a:xfrm>
            <a:off x="7142423" y="110568"/>
            <a:ext cx="884135" cy="884135"/>
          </a:xfrm>
          <a:prstGeom prst="rect">
            <a:avLst/>
          </a:prstGeom>
        </p:spPr>
      </p:pic>
    </p:spTree>
    <p:extLst>
      <p:ext uri="{BB962C8B-B14F-4D97-AF65-F5344CB8AC3E}">
        <p14:creationId xmlns:p14="http://schemas.microsoft.com/office/powerpoint/2010/main" val="4079485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FCC51-5B0F-1A40-9E0B-93D1BAE50368}"/>
              </a:ext>
            </a:extLst>
          </p:cNvPr>
          <p:cNvSpPr>
            <a:spLocks noGrp="1"/>
          </p:cNvSpPr>
          <p:nvPr>
            <p:ph type="title"/>
          </p:nvPr>
        </p:nvSpPr>
        <p:spPr/>
        <p:txBody>
          <a:bodyPr/>
          <a:lstStyle/>
          <a:p>
            <a:endParaRPr lang="en-US"/>
          </a:p>
        </p:txBody>
      </p:sp>
      <p:pic>
        <p:nvPicPr>
          <p:cNvPr id="5" name="Content Placeholder 4" descr="A person holding a magnifying glass&#10;&#10;Description automatically generated">
            <a:extLst>
              <a:ext uri="{FF2B5EF4-FFF2-40B4-BE49-F238E27FC236}">
                <a16:creationId xmlns:a16="http://schemas.microsoft.com/office/drawing/2014/main" id="{86FF9860-0B63-7644-BE6D-2346F0DB5834}"/>
              </a:ext>
            </a:extLst>
          </p:cNvPr>
          <p:cNvPicPr>
            <a:picLocks noGrp="1" noChangeAspect="1"/>
          </p:cNvPicPr>
          <p:nvPr>
            <p:ph idx="1"/>
          </p:nvPr>
        </p:nvPicPr>
        <p:blipFill>
          <a:blip r:embed="rId3"/>
          <a:stretch>
            <a:fillRect/>
          </a:stretch>
        </p:blipFill>
        <p:spPr>
          <a:xfrm>
            <a:off x="0" y="0"/>
            <a:ext cx="12192000" cy="6858000"/>
          </a:xfrm>
        </p:spPr>
      </p:pic>
      <p:sp>
        <p:nvSpPr>
          <p:cNvPr id="6" name="Title 1">
            <a:extLst>
              <a:ext uri="{FF2B5EF4-FFF2-40B4-BE49-F238E27FC236}">
                <a16:creationId xmlns:a16="http://schemas.microsoft.com/office/drawing/2014/main" id="{C37E7A15-761F-3E43-821E-3212595458B0}"/>
              </a:ext>
            </a:extLst>
          </p:cNvPr>
          <p:cNvSpPr txBox="1">
            <a:spLocks/>
          </p:cNvSpPr>
          <p:nvPr/>
        </p:nvSpPr>
        <p:spPr>
          <a:xfrm>
            <a:off x="838200" y="790260"/>
            <a:ext cx="10515600" cy="63739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3D3C3E"/>
                </a:solidFill>
                <a:effectLst/>
                <a:latin typeface="Helvetica" pitchFamily="2" charset="0"/>
              </a:rPr>
              <a:t>Rank the effectiveness of persuasive writing </a:t>
            </a:r>
            <a:endParaRPr lang="en-GB" sz="3200" dirty="0">
              <a:solidFill>
                <a:srgbClr val="3D3C3E"/>
              </a:solidFill>
              <a:effectLst/>
              <a:latin typeface="Helvetica" pitchFamily="2" charset="0"/>
            </a:endParaRPr>
          </a:p>
        </p:txBody>
      </p:sp>
      <p:sp>
        <p:nvSpPr>
          <p:cNvPr id="7" name="TextBox 6">
            <a:extLst>
              <a:ext uri="{FF2B5EF4-FFF2-40B4-BE49-F238E27FC236}">
                <a16:creationId xmlns:a16="http://schemas.microsoft.com/office/drawing/2014/main" id="{9F25C4B0-6C59-454A-BDD1-E36DC8719C3E}"/>
              </a:ext>
            </a:extLst>
          </p:cNvPr>
          <p:cNvSpPr txBox="1"/>
          <p:nvPr/>
        </p:nvSpPr>
        <p:spPr>
          <a:xfrm>
            <a:off x="9062977" y="1690688"/>
            <a:ext cx="2987509" cy="2308324"/>
          </a:xfrm>
          <a:prstGeom prst="rect">
            <a:avLst/>
          </a:prstGeom>
          <a:noFill/>
        </p:spPr>
        <p:txBody>
          <a:bodyPr wrap="square" rtlCol="0">
            <a:spAutoFit/>
          </a:bodyPr>
          <a:lstStyle/>
          <a:p>
            <a:r>
              <a:rPr lang="en-GB" dirty="0">
                <a:solidFill>
                  <a:srgbClr val="3D3C3E"/>
                </a:solidFill>
                <a:effectLst/>
                <a:latin typeface="Helvetica Light" panose="020B0403020202020204" pitchFamily="34" charset="0"/>
              </a:rPr>
              <a:t>Select six features</a:t>
            </a:r>
            <a:br>
              <a:rPr lang="en-GB" dirty="0">
                <a:solidFill>
                  <a:srgbClr val="3D3C3E"/>
                </a:solidFill>
                <a:effectLst/>
                <a:latin typeface="Helvetica Light" panose="020B0403020202020204" pitchFamily="34" charset="0"/>
              </a:rPr>
            </a:br>
            <a:r>
              <a:rPr lang="en-GB" dirty="0">
                <a:solidFill>
                  <a:srgbClr val="3D3C3E"/>
                </a:solidFill>
                <a:effectLst/>
                <a:latin typeface="Helvetica Light" panose="020B0403020202020204" pitchFamily="34" charset="0"/>
              </a:rPr>
              <a:t> </a:t>
            </a:r>
          </a:p>
          <a:p>
            <a:r>
              <a:rPr lang="en-GB" dirty="0">
                <a:solidFill>
                  <a:srgbClr val="3D3C3E"/>
                </a:solidFill>
                <a:effectLst/>
                <a:latin typeface="Helvetica Light" panose="020B0403020202020204" pitchFamily="34" charset="0"/>
              </a:rPr>
              <a:t>Rank them in order </a:t>
            </a:r>
            <a:br>
              <a:rPr lang="en-GB" dirty="0">
                <a:solidFill>
                  <a:srgbClr val="3D3C3E"/>
                </a:solidFill>
                <a:effectLst/>
                <a:latin typeface="Helvetica Light" panose="020B0403020202020204" pitchFamily="34" charset="0"/>
              </a:rPr>
            </a:br>
            <a:r>
              <a:rPr lang="en-GB" dirty="0">
                <a:solidFill>
                  <a:srgbClr val="3D3C3E"/>
                </a:solidFill>
                <a:effectLst/>
                <a:latin typeface="Helvetica Light" panose="020B0403020202020204" pitchFamily="34" charset="0"/>
              </a:rPr>
              <a:t>of effectiveness</a:t>
            </a:r>
            <a:br>
              <a:rPr lang="en-GB" dirty="0">
                <a:solidFill>
                  <a:srgbClr val="3D3C3E"/>
                </a:solidFill>
                <a:effectLst/>
                <a:latin typeface="Helvetica Light" panose="020B0403020202020204" pitchFamily="34" charset="0"/>
              </a:rPr>
            </a:br>
            <a:r>
              <a:rPr lang="en-GB" dirty="0">
                <a:solidFill>
                  <a:srgbClr val="3D3C3E"/>
                </a:solidFill>
                <a:effectLst/>
                <a:latin typeface="Helvetica Light" panose="020B0403020202020204" pitchFamily="34" charset="0"/>
              </a:rPr>
              <a:t> </a:t>
            </a:r>
          </a:p>
          <a:p>
            <a:r>
              <a:rPr lang="en-GB" dirty="0">
                <a:solidFill>
                  <a:srgbClr val="3D3C3E"/>
                </a:solidFill>
                <a:effectLst/>
                <a:latin typeface="Helvetica Light" panose="020B0403020202020204" pitchFamily="34" charset="0"/>
              </a:rPr>
              <a:t>Be ready to discuss </a:t>
            </a:r>
          </a:p>
          <a:p>
            <a:r>
              <a:rPr lang="en-GB" dirty="0">
                <a:solidFill>
                  <a:srgbClr val="3D3C3E"/>
                </a:solidFill>
                <a:effectLst/>
                <a:latin typeface="Helvetica Light" panose="020B0403020202020204" pitchFamily="34" charset="0"/>
              </a:rPr>
              <a:t>your reason! </a:t>
            </a:r>
          </a:p>
          <a:p>
            <a:endParaRPr lang="en-US" dirty="0"/>
          </a:p>
        </p:txBody>
      </p:sp>
      <p:pic>
        <p:nvPicPr>
          <p:cNvPr id="4" name="Picture 3" descr="A hand pointing at the camera&#10;&#10;Description automatically generated">
            <a:extLst>
              <a:ext uri="{FF2B5EF4-FFF2-40B4-BE49-F238E27FC236}">
                <a16:creationId xmlns:a16="http://schemas.microsoft.com/office/drawing/2014/main" id="{5EF1AE5C-ADAC-9C49-8FEE-DBDD7EA4FEA2}"/>
              </a:ext>
            </a:extLst>
          </p:cNvPr>
          <p:cNvPicPr>
            <a:picLocks noChangeAspect="1"/>
          </p:cNvPicPr>
          <p:nvPr/>
        </p:nvPicPr>
        <p:blipFill>
          <a:blip r:embed="rId4"/>
          <a:stretch>
            <a:fillRect/>
          </a:stretch>
        </p:blipFill>
        <p:spPr>
          <a:xfrm>
            <a:off x="8568977" y="1749707"/>
            <a:ext cx="352486" cy="306106"/>
          </a:xfrm>
          <a:prstGeom prst="rect">
            <a:avLst/>
          </a:prstGeom>
        </p:spPr>
      </p:pic>
      <p:pic>
        <p:nvPicPr>
          <p:cNvPr id="8" name="Picture 7" descr="A hand pointing at the camera&#10;&#10;Description automatically generated">
            <a:extLst>
              <a:ext uri="{FF2B5EF4-FFF2-40B4-BE49-F238E27FC236}">
                <a16:creationId xmlns:a16="http://schemas.microsoft.com/office/drawing/2014/main" id="{0ACA7ADA-A3C1-3340-B9A5-545FE92ACAA0}"/>
              </a:ext>
            </a:extLst>
          </p:cNvPr>
          <p:cNvPicPr>
            <a:picLocks noChangeAspect="1"/>
          </p:cNvPicPr>
          <p:nvPr/>
        </p:nvPicPr>
        <p:blipFill>
          <a:blip r:embed="rId4"/>
          <a:stretch>
            <a:fillRect/>
          </a:stretch>
        </p:blipFill>
        <p:spPr>
          <a:xfrm>
            <a:off x="8568977" y="2311426"/>
            <a:ext cx="352486" cy="306106"/>
          </a:xfrm>
          <a:prstGeom prst="rect">
            <a:avLst/>
          </a:prstGeom>
        </p:spPr>
      </p:pic>
      <p:pic>
        <p:nvPicPr>
          <p:cNvPr id="9" name="Picture 8" descr="A hand pointing at the camera&#10;&#10;Description automatically generated">
            <a:extLst>
              <a:ext uri="{FF2B5EF4-FFF2-40B4-BE49-F238E27FC236}">
                <a16:creationId xmlns:a16="http://schemas.microsoft.com/office/drawing/2014/main" id="{22FC35AE-FD70-9E45-AA33-260E471B4B1A}"/>
              </a:ext>
            </a:extLst>
          </p:cNvPr>
          <p:cNvPicPr>
            <a:picLocks noChangeAspect="1"/>
          </p:cNvPicPr>
          <p:nvPr/>
        </p:nvPicPr>
        <p:blipFill>
          <a:blip r:embed="rId4"/>
          <a:stretch>
            <a:fillRect/>
          </a:stretch>
        </p:blipFill>
        <p:spPr>
          <a:xfrm>
            <a:off x="8568977" y="3104603"/>
            <a:ext cx="352486" cy="306106"/>
          </a:xfrm>
          <a:prstGeom prst="rect">
            <a:avLst/>
          </a:prstGeom>
        </p:spPr>
      </p:pic>
      <p:pic>
        <p:nvPicPr>
          <p:cNvPr id="11" name="Content Placeholder 4" descr="A green hills with a white background&#10;&#10;Description automatically generated">
            <a:extLst>
              <a:ext uri="{FF2B5EF4-FFF2-40B4-BE49-F238E27FC236}">
                <a16:creationId xmlns:a16="http://schemas.microsoft.com/office/drawing/2014/main" id="{B51F5379-EE48-8239-ACB5-0576EB9AB314}"/>
              </a:ext>
            </a:extLst>
          </p:cNvPr>
          <p:cNvPicPr>
            <a:picLocks noChangeAspect="1"/>
          </p:cNvPicPr>
          <p:nvPr/>
        </p:nvPicPr>
        <p:blipFill rotWithShape="1">
          <a:blip r:embed="rId5"/>
          <a:srcRect l="67275" t="23630"/>
          <a:stretch/>
        </p:blipFill>
        <p:spPr>
          <a:xfrm>
            <a:off x="8202168" y="1620584"/>
            <a:ext cx="3989832" cy="5237416"/>
          </a:xfrm>
          <a:prstGeom prst="rect">
            <a:avLst/>
          </a:prstGeom>
        </p:spPr>
      </p:pic>
      <p:sp>
        <p:nvSpPr>
          <p:cNvPr id="12" name="TextBox 11">
            <a:extLst>
              <a:ext uri="{FF2B5EF4-FFF2-40B4-BE49-F238E27FC236}">
                <a16:creationId xmlns:a16="http://schemas.microsoft.com/office/drawing/2014/main" id="{80CDE345-5E31-DB60-32D4-4F02F2492710}"/>
              </a:ext>
            </a:extLst>
          </p:cNvPr>
          <p:cNvSpPr txBox="1"/>
          <p:nvPr/>
        </p:nvSpPr>
        <p:spPr>
          <a:xfrm>
            <a:off x="8467344" y="2114832"/>
            <a:ext cx="3072383" cy="1938992"/>
          </a:xfrm>
          <a:prstGeom prst="rect">
            <a:avLst/>
          </a:prstGeom>
          <a:noFill/>
        </p:spPr>
        <p:txBody>
          <a:bodyPr wrap="square" rtlCol="0">
            <a:spAutoFit/>
          </a:bodyPr>
          <a:lstStyle/>
          <a:p>
            <a:pPr algn="ctr"/>
            <a:r>
              <a:rPr lang="en-US" sz="2400" dirty="0"/>
              <a:t>Can you think of any more features of writing that might persuade and engage a reader? </a:t>
            </a:r>
          </a:p>
        </p:txBody>
      </p:sp>
      <p:pic>
        <p:nvPicPr>
          <p:cNvPr id="13" name="Picture 12" descr="A black and white logo&#10;&#10;Description automatically generated">
            <a:extLst>
              <a:ext uri="{FF2B5EF4-FFF2-40B4-BE49-F238E27FC236}">
                <a16:creationId xmlns:a16="http://schemas.microsoft.com/office/drawing/2014/main" id="{EAA7C018-1906-0756-CF39-6AFB0F4CD560}"/>
              </a:ext>
            </a:extLst>
          </p:cNvPr>
          <p:cNvPicPr>
            <a:picLocks noChangeAspect="1"/>
          </p:cNvPicPr>
          <p:nvPr/>
        </p:nvPicPr>
        <p:blipFill>
          <a:blip r:embed="rId6"/>
          <a:stretch>
            <a:fillRect/>
          </a:stretch>
        </p:blipFill>
        <p:spPr>
          <a:xfrm>
            <a:off x="8131668" y="141990"/>
            <a:ext cx="1405189" cy="704396"/>
          </a:xfrm>
          <a:prstGeom prst="rect">
            <a:avLst/>
          </a:prstGeom>
        </p:spPr>
      </p:pic>
      <p:pic>
        <p:nvPicPr>
          <p:cNvPr id="14" name="Picture 13" descr="A blue and red banner with a yellow and red shield and a lion and key&#10;&#10;Description automatically generated">
            <a:extLst>
              <a:ext uri="{FF2B5EF4-FFF2-40B4-BE49-F238E27FC236}">
                <a16:creationId xmlns:a16="http://schemas.microsoft.com/office/drawing/2014/main" id="{C6A2FFC0-472A-75CA-BCB2-71CF74A08BB7}"/>
              </a:ext>
            </a:extLst>
          </p:cNvPr>
          <p:cNvPicPr>
            <a:picLocks noChangeAspect="1"/>
          </p:cNvPicPr>
          <p:nvPr/>
        </p:nvPicPr>
        <p:blipFill>
          <a:blip r:embed="rId7"/>
          <a:stretch>
            <a:fillRect/>
          </a:stretch>
        </p:blipFill>
        <p:spPr>
          <a:xfrm>
            <a:off x="7248222" y="52121"/>
            <a:ext cx="884135" cy="884135"/>
          </a:xfrm>
          <a:prstGeom prst="rect">
            <a:avLst/>
          </a:prstGeom>
        </p:spPr>
      </p:pic>
    </p:spTree>
    <p:extLst>
      <p:ext uri="{BB962C8B-B14F-4D97-AF65-F5344CB8AC3E}">
        <p14:creationId xmlns:p14="http://schemas.microsoft.com/office/powerpoint/2010/main" val="1985504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EF39D-C91A-714B-991A-E46602183750}"/>
              </a:ext>
            </a:extLst>
          </p:cNvPr>
          <p:cNvSpPr>
            <a:spLocks noGrp="1"/>
          </p:cNvSpPr>
          <p:nvPr>
            <p:ph type="title"/>
          </p:nvPr>
        </p:nvSpPr>
        <p:spPr/>
        <p:txBody>
          <a:bodyPr/>
          <a:lstStyle/>
          <a:p>
            <a:endParaRPr lang="en-US"/>
          </a:p>
        </p:txBody>
      </p:sp>
      <p:pic>
        <p:nvPicPr>
          <p:cNvPr id="5" name="Content Placeholder 4" descr="A diagram of a person's body&#10;&#10;Description automatically generated">
            <a:extLst>
              <a:ext uri="{FF2B5EF4-FFF2-40B4-BE49-F238E27FC236}">
                <a16:creationId xmlns:a16="http://schemas.microsoft.com/office/drawing/2014/main" id="{3BF9748B-DAD5-8344-8F03-622BABDB656D}"/>
              </a:ext>
            </a:extLst>
          </p:cNvPr>
          <p:cNvPicPr>
            <a:picLocks noGrp="1" noChangeAspect="1"/>
          </p:cNvPicPr>
          <p:nvPr>
            <p:ph idx="1"/>
          </p:nvPr>
        </p:nvPicPr>
        <p:blipFill>
          <a:blip r:embed="rId2"/>
          <a:stretch>
            <a:fillRect/>
          </a:stretch>
        </p:blipFill>
        <p:spPr>
          <a:xfrm>
            <a:off x="0" y="0"/>
            <a:ext cx="12192000" cy="6858000"/>
          </a:xfrm>
        </p:spPr>
      </p:pic>
      <p:sp>
        <p:nvSpPr>
          <p:cNvPr id="6" name="Title 1">
            <a:extLst>
              <a:ext uri="{FF2B5EF4-FFF2-40B4-BE49-F238E27FC236}">
                <a16:creationId xmlns:a16="http://schemas.microsoft.com/office/drawing/2014/main" id="{75C49F5C-D23B-5048-BF44-97720C1AD382}"/>
              </a:ext>
            </a:extLst>
          </p:cNvPr>
          <p:cNvSpPr txBox="1">
            <a:spLocks/>
          </p:cNvSpPr>
          <p:nvPr/>
        </p:nvSpPr>
        <p:spPr>
          <a:xfrm>
            <a:off x="445828" y="877810"/>
            <a:ext cx="10515600" cy="63739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rgbClr val="3D3C3E"/>
                </a:solidFill>
                <a:effectLst/>
                <a:latin typeface="Helvetica" pitchFamily="2" charset="0"/>
              </a:rPr>
              <a:t>The Bigger picture</a:t>
            </a:r>
            <a:endParaRPr lang="en-GB" sz="3600" dirty="0">
              <a:solidFill>
                <a:srgbClr val="3D3C3E"/>
              </a:solidFill>
              <a:effectLst/>
              <a:latin typeface="Helvetica" pitchFamily="2" charset="0"/>
            </a:endParaRPr>
          </a:p>
        </p:txBody>
      </p:sp>
      <p:sp>
        <p:nvSpPr>
          <p:cNvPr id="7" name="TextBox 6">
            <a:extLst>
              <a:ext uri="{FF2B5EF4-FFF2-40B4-BE49-F238E27FC236}">
                <a16:creationId xmlns:a16="http://schemas.microsoft.com/office/drawing/2014/main" id="{E0866119-D4EB-E144-81CE-3C14757496E6}"/>
              </a:ext>
            </a:extLst>
          </p:cNvPr>
          <p:cNvSpPr txBox="1"/>
          <p:nvPr/>
        </p:nvSpPr>
        <p:spPr>
          <a:xfrm>
            <a:off x="567159" y="2152891"/>
            <a:ext cx="3206188" cy="923330"/>
          </a:xfrm>
          <a:prstGeom prst="rect">
            <a:avLst/>
          </a:prstGeom>
          <a:noFill/>
        </p:spPr>
        <p:txBody>
          <a:bodyPr wrap="square" rtlCol="0">
            <a:spAutoFit/>
          </a:bodyPr>
          <a:lstStyle/>
          <a:p>
            <a:r>
              <a:rPr lang="en-GB" dirty="0">
                <a:effectLst/>
                <a:latin typeface="Helvetica Light" panose="020B0403020202020204" pitchFamily="34" charset="0"/>
              </a:rPr>
              <a:t>Revise persuasive writing and identify features in a text </a:t>
            </a:r>
          </a:p>
          <a:p>
            <a:endParaRPr lang="en-US" dirty="0"/>
          </a:p>
        </p:txBody>
      </p:sp>
      <p:sp>
        <p:nvSpPr>
          <p:cNvPr id="8" name="TextBox 7">
            <a:extLst>
              <a:ext uri="{FF2B5EF4-FFF2-40B4-BE49-F238E27FC236}">
                <a16:creationId xmlns:a16="http://schemas.microsoft.com/office/drawing/2014/main" id="{C7A3A9B6-6846-FA49-A19E-8409C79DD623}"/>
              </a:ext>
            </a:extLst>
          </p:cNvPr>
          <p:cNvSpPr txBox="1"/>
          <p:nvPr/>
        </p:nvSpPr>
        <p:spPr>
          <a:xfrm>
            <a:off x="4456253" y="2152891"/>
            <a:ext cx="3264061" cy="2031325"/>
          </a:xfrm>
          <a:prstGeom prst="rect">
            <a:avLst/>
          </a:prstGeom>
          <a:noFill/>
        </p:spPr>
        <p:txBody>
          <a:bodyPr wrap="square" rtlCol="0">
            <a:spAutoFit/>
          </a:bodyPr>
          <a:lstStyle/>
          <a:p>
            <a:r>
              <a:rPr lang="en-GB" dirty="0">
                <a:effectLst/>
                <a:latin typeface="Helvetica Light" panose="020B0403020202020204" pitchFamily="34" charset="0"/>
              </a:rPr>
              <a:t>Understand the </a:t>
            </a:r>
          </a:p>
          <a:p>
            <a:r>
              <a:rPr lang="en-GB" dirty="0">
                <a:effectLst/>
                <a:latin typeface="Helvetica Light" panose="020B0403020202020204" pitchFamily="34" charset="0"/>
              </a:rPr>
              <a:t>demands of </a:t>
            </a:r>
          </a:p>
          <a:p>
            <a:r>
              <a:rPr lang="en-GB" dirty="0">
                <a:effectLst/>
                <a:latin typeface="Helvetica Light" panose="020B0403020202020204" pitchFamily="34" charset="0"/>
              </a:rPr>
              <a:t>GCSE English </a:t>
            </a:r>
          </a:p>
          <a:p>
            <a:r>
              <a:rPr lang="en-GB" dirty="0">
                <a:effectLst/>
                <a:latin typeface="Helvetica Light" panose="020B0403020202020204" pitchFamily="34" charset="0"/>
              </a:rPr>
              <a:t>Language </a:t>
            </a:r>
          </a:p>
          <a:p>
            <a:r>
              <a:rPr lang="en-GB" dirty="0">
                <a:effectLst/>
                <a:latin typeface="Helvetica Light" panose="020B0403020202020204" pitchFamily="34" charset="0"/>
              </a:rPr>
              <a:t>Paper 2 </a:t>
            </a:r>
          </a:p>
          <a:p>
            <a:r>
              <a:rPr lang="en-GB" dirty="0">
                <a:effectLst/>
                <a:latin typeface="Helvetica Light" panose="020B0403020202020204" pitchFamily="34" charset="0"/>
              </a:rPr>
              <a:t>Question 5 </a:t>
            </a:r>
          </a:p>
          <a:p>
            <a:endParaRPr lang="en-US" dirty="0"/>
          </a:p>
        </p:txBody>
      </p:sp>
      <p:sp>
        <p:nvSpPr>
          <p:cNvPr id="9" name="TextBox 8">
            <a:extLst>
              <a:ext uri="{FF2B5EF4-FFF2-40B4-BE49-F238E27FC236}">
                <a16:creationId xmlns:a16="http://schemas.microsoft.com/office/drawing/2014/main" id="{FCFF6694-E44F-E742-BCDD-0133716539D3}"/>
              </a:ext>
            </a:extLst>
          </p:cNvPr>
          <p:cNvSpPr txBox="1"/>
          <p:nvPr/>
        </p:nvSpPr>
        <p:spPr>
          <a:xfrm>
            <a:off x="8418655" y="2233914"/>
            <a:ext cx="3206186" cy="2308324"/>
          </a:xfrm>
          <a:prstGeom prst="rect">
            <a:avLst/>
          </a:prstGeom>
          <a:noFill/>
        </p:spPr>
        <p:txBody>
          <a:bodyPr wrap="square" rtlCol="0">
            <a:spAutoFit/>
          </a:bodyPr>
          <a:lstStyle/>
          <a:p>
            <a:pPr algn="ctr"/>
            <a:r>
              <a:rPr lang="en-GB" dirty="0">
                <a:effectLst/>
                <a:latin typeface="Helvetica Light" panose="020B0403020202020204" pitchFamily="34" charset="0"/>
              </a:rPr>
              <a:t>Secure a successful career by writing about yourself and persuading your future employer </a:t>
            </a:r>
          </a:p>
          <a:p>
            <a:pPr algn="ctr"/>
            <a:endParaRPr lang="en-GB" dirty="0">
              <a:effectLst/>
              <a:latin typeface="Helvetica Light" panose="020B0403020202020204" pitchFamily="34" charset="0"/>
            </a:endParaRPr>
          </a:p>
          <a:p>
            <a:pPr algn="ctr"/>
            <a:r>
              <a:rPr lang="en-GB" b="1" dirty="0">
                <a:effectLst/>
                <a:latin typeface="Helvetica" pitchFamily="2" charset="0"/>
              </a:rPr>
              <a:t>Assessment:</a:t>
            </a:r>
            <a:r>
              <a:rPr lang="en-GB" dirty="0">
                <a:effectLst/>
                <a:latin typeface="Helvetica Light" panose="020B0403020202020204" pitchFamily="34" charset="0"/>
              </a:rPr>
              <a:t> </a:t>
            </a:r>
            <a:br>
              <a:rPr lang="en-GB" dirty="0">
                <a:effectLst/>
                <a:latin typeface="Helvetica Light" panose="020B0403020202020204" pitchFamily="34" charset="0"/>
              </a:rPr>
            </a:br>
            <a:r>
              <a:rPr lang="en-GB" dirty="0">
                <a:effectLst/>
                <a:latin typeface="Helvetica Light" panose="020B0403020202020204" pitchFamily="34" charset="0"/>
              </a:rPr>
              <a:t>Paper 2 - Question 5 </a:t>
            </a:r>
          </a:p>
          <a:p>
            <a:endParaRPr lang="en-US" dirty="0"/>
          </a:p>
        </p:txBody>
      </p:sp>
      <p:pic>
        <p:nvPicPr>
          <p:cNvPr id="10" name="Picture 9" descr="A black and white logo&#10;&#10;Description automatically generated">
            <a:extLst>
              <a:ext uri="{FF2B5EF4-FFF2-40B4-BE49-F238E27FC236}">
                <a16:creationId xmlns:a16="http://schemas.microsoft.com/office/drawing/2014/main" id="{B84F9234-5C30-F5B8-E76D-A2E34084A05A}"/>
              </a:ext>
            </a:extLst>
          </p:cNvPr>
          <p:cNvPicPr>
            <a:picLocks noChangeAspect="1"/>
          </p:cNvPicPr>
          <p:nvPr/>
        </p:nvPicPr>
        <p:blipFill>
          <a:blip r:embed="rId3"/>
          <a:stretch>
            <a:fillRect/>
          </a:stretch>
        </p:blipFill>
        <p:spPr>
          <a:xfrm>
            <a:off x="8026558" y="141991"/>
            <a:ext cx="1405189" cy="704396"/>
          </a:xfrm>
          <a:prstGeom prst="rect">
            <a:avLst/>
          </a:prstGeom>
        </p:spPr>
      </p:pic>
      <p:pic>
        <p:nvPicPr>
          <p:cNvPr id="11" name="Picture 10" descr="A blue and red banner with a yellow and red shield and a lion and key&#10;&#10;Description automatically generated">
            <a:extLst>
              <a:ext uri="{FF2B5EF4-FFF2-40B4-BE49-F238E27FC236}">
                <a16:creationId xmlns:a16="http://schemas.microsoft.com/office/drawing/2014/main" id="{1CE3342B-D73F-A699-0A95-EBC1514A7384}"/>
              </a:ext>
            </a:extLst>
          </p:cNvPr>
          <p:cNvPicPr>
            <a:picLocks noChangeAspect="1"/>
          </p:cNvPicPr>
          <p:nvPr/>
        </p:nvPicPr>
        <p:blipFill>
          <a:blip r:embed="rId4"/>
          <a:stretch>
            <a:fillRect/>
          </a:stretch>
        </p:blipFill>
        <p:spPr>
          <a:xfrm>
            <a:off x="7142423" y="110568"/>
            <a:ext cx="884135" cy="884135"/>
          </a:xfrm>
          <a:prstGeom prst="rect">
            <a:avLst/>
          </a:prstGeom>
        </p:spPr>
      </p:pic>
    </p:spTree>
    <p:extLst>
      <p:ext uri="{BB962C8B-B14F-4D97-AF65-F5344CB8AC3E}">
        <p14:creationId xmlns:p14="http://schemas.microsoft.com/office/powerpoint/2010/main" val="3564472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0CF36-37D9-C046-99EC-886145453152}"/>
              </a:ext>
            </a:extLst>
          </p:cNvPr>
          <p:cNvSpPr>
            <a:spLocks noGrp="1"/>
          </p:cNvSpPr>
          <p:nvPr>
            <p:ph type="title"/>
          </p:nvPr>
        </p:nvSpPr>
        <p:spPr/>
        <p:txBody>
          <a:bodyPr/>
          <a:lstStyle/>
          <a:p>
            <a:endParaRPr lang="en-US"/>
          </a:p>
        </p:txBody>
      </p:sp>
      <p:pic>
        <p:nvPicPr>
          <p:cNvPr id="5" name="Content Placeholder 4" descr="A person holding a pencil and a pen&#10;&#10;Description automatically generated">
            <a:extLst>
              <a:ext uri="{FF2B5EF4-FFF2-40B4-BE49-F238E27FC236}">
                <a16:creationId xmlns:a16="http://schemas.microsoft.com/office/drawing/2014/main" id="{0C3B7B6F-E6D7-9743-BEC6-EF898BFBB2EF}"/>
              </a:ext>
            </a:extLst>
          </p:cNvPr>
          <p:cNvPicPr>
            <a:picLocks noGrp="1" noChangeAspect="1"/>
          </p:cNvPicPr>
          <p:nvPr>
            <p:ph idx="1"/>
          </p:nvPr>
        </p:nvPicPr>
        <p:blipFill>
          <a:blip r:embed="rId3"/>
          <a:stretch>
            <a:fillRect/>
          </a:stretch>
        </p:blipFill>
        <p:spPr>
          <a:xfrm>
            <a:off x="0" y="0"/>
            <a:ext cx="12192000" cy="6858000"/>
          </a:xfrm>
        </p:spPr>
      </p:pic>
      <p:sp>
        <p:nvSpPr>
          <p:cNvPr id="6" name="Title 1">
            <a:extLst>
              <a:ext uri="{FF2B5EF4-FFF2-40B4-BE49-F238E27FC236}">
                <a16:creationId xmlns:a16="http://schemas.microsoft.com/office/drawing/2014/main" id="{39E30FF4-E872-A746-9643-195A374E7D4E}"/>
              </a:ext>
            </a:extLst>
          </p:cNvPr>
          <p:cNvSpPr txBox="1">
            <a:spLocks/>
          </p:cNvSpPr>
          <p:nvPr/>
        </p:nvSpPr>
        <p:spPr>
          <a:xfrm>
            <a:off x="340488" y="497712"/>
            <a:ext cx="10515600" cy="63739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rgbClr val="3D3C3E"/>
                </a:solidFill>
                <a:effectLst/>
                <a:latin typeface="Helvetica" pitchFamily="2" charset="0"/>
              </a:rPr>
              <a:t>Why are we doing this?</a:t>
            </a:r>
            <a:endParaRPr lang="en-GB" sz="3600" dirty="0">
              <a:solidFill>
                <a:srgbClr val="3D3C3E"/>
              </a:solidFill>
              <a:effectLst/>
              <a:latin typeface="Helvetica" pitchFamily="2" charset="0"/>
            </a:endParaRPr>
          </a:p>
        </p:txBody>
      </p:sp>
      <p:sp>
        <p:nvSpPr>
          <p:cNvPr id="7" name="TextBox 6">
            <a:extLst>
              <a:ext uri="{FF2B5EF4-FFF2-40B4-BE49-F238E27FC236}">
                <a16:creationId xmlns:a16="http://schemas.microsoft.com/office/drawing/2014/main" id="{8A72169D-8330-1848-B0A7-36D27351F3A9}"/>
              </a:ext>
            </a:extLst>
          </p:cNvPr>
          <p:cNvSpPr txBox="1"/>
          <p:nvPr/>
        </p:nvSpPr>
        <p:spPr>
          <a:xfrm>
            <a:off x="1026711" y="1412814"/>
            <a:ext cx="4440822" cy="3139321"/>
          </a:xfrm>
          <a:prstGeom prst="rect">
            <a:avLst/>
          </a:prstGeom>
          <a:noFill/>
        </p:spPr>
        <p:txBody>
          <a:bodyPr wrap="square" rtlCol="0">
            <a:spAutoFit/>
          </a:bodyPr>
          <a:lstStyle/>
          <a:p>
            <a:r>
              <a:rPr lang="en-GB" dirty="0">
                <a:solidFill>
                  <a:srgbClr val="3D3C3E"/>
                </a:solidFill>
                <a:effectLst/>
                <a:latin typeface="Helvetica Light" panose="020B0403020202020204" pitchFamily="34" charset="0"/>
              </a:rPr>
              <a:t>At GCSE, you will sit </a:t>
            </a:r>
            <a:r>
              <a:rPr lang="en-GB" dirty="0">
                <a:solidFill>
                  <a:srgbClr val="3D3C3E"/>
                </a:solidFill>
                <a:latin typeface="Helvetica Light" panose="020B0403020202020204" pitchFamily="34" charset="0"/>
              </a:rPr>
              <a:t>2 exams for</a:t>
            </a:r>
            <a:r>
              <a:rPr lang="en-GB" dirty="0">
                <a:solidFill>
                  <a:srgbClr val="3D3C3E"/>
                </a:solidFill>
                <a:effectLst/>
                <a:latin typeface="Helvetica Light" panose="020B0403020202020204" pitchFamily="34" charset="0"/>
              </a:rPr>
              <a:t> English </a:t>
            </a:r>
            <a:r>
              <a:rPr lang="en-GB" b="1" dirty="0">
                <a:solidFill>
                  <a:srgbClr val="3D3C3E"/>
                </a:solidFill>
                <a:effectLst/>
                <a:latin typeface="Helvetica" pitchFamily="2" charset="0"/>
              </a:rPr>
              <a:t>Language</a:t>
            </a:r>
            <a:r>
              <a:rPr lang="en-GB" dirty="0">
                <a:solidFill>
                  <a:srgbClr val="3D3C3E"/>
                </a:solidFill>
                <a:effectLst/>
                <a:latin typeface="Helvetica Light" panose="020B0403020202020204" pitchFamily="34" charset="0"/>
              </a:rPr>
              <a:t> GCSE</a:t>
            </a:r>
          </a:p>
          <a:p>
            <a:endParaRPr lang="en-GB" dirty="0">
              <a:solidFill>
                <a:srgbClr val="3D3C3E"/>
              </a:solidFill>
              <a:effectLst/>
              <a:latin typeface="Helvetica Light" panose="020B0403020202020204" pitchFamily="34" charset="0"/>
            </a:endParaRPr>
          </a:p>
          <a:p>
            <a:r>
              <a:rPr lang="en-GB" dirty="0">
                <a:solidFill>
                  <a:srgbClr val="3D3C3E"/>
                </a:solidFill>
                <a:effectLst/>
                <a:latin typeface="Helvetica Light" panose="020B0403020202020204" pitchFamily="34" charset="0"/>
              </a:rPr>
              <a:t>You have to write a persuasive response for Paper 1 Section B in a certain format (letter, speech etc) </a:t>
            </a:r>
          </a:p>
          <a:p>
            <a:endParaRPr lang="en-GB" dirty="0">
              <a:solidFill>
                <a:srgbClr val="3D3C3E"/>
              </a:solidFill>
              <a:effectLst/>
              <a:latin typeface="Helvetica Light" panose="020B0403020202020204" pitchFamily="34" charset="0"/>
            </a:endParaRPr>
          </a:p>
          <a:p>
            <a:r>
              <a:rPr lang="en-GB" b="1" dirty="0">
                <a:solidFill>
                  <a:srgbClr val="3D3C3E"/>
                </a:solidFill>
                <a:effectLst/>
                <a:latin typeface="Helvetica" pitchFamily="2" charset="0"/>
              </a:rPr>
              <a:t>You have 45 minutes to write and this ONE question is worth 25% of your entire GCSE grade</a:t>
            </a:r>
            <a:r>
              <a:rPr lang="en-GB" dirty="0">
                <a:solidFill>
                  <a:srgbClr val="3D3C3E"/>
                </a:solidFill>
                <a:effectLst/>
                <a:latin typeface="Helvetica Light" panose="020B0403020202020204" pitchFamily="34" charset="0"/>
              </a:rPr>
              <a:t> </a:t>
            </a:r>
            <a:endParaRPr lang="en-GB" dirty="0">
              <a:solidFill>
                <a:srgbClr val="3D3C3E"/>
              </a:solidFill>
              <a:effectLst/>
              <a:latin typeface="Helvetica" pitchFamily="2" charset="0"/>
            </a:endParaRPr>
          </a:p>
          <a:p>
            <a:endParaRPr lang="en-US" dirty="0"/>
          </a:p>
        </p:txBody>
      </p:sp>
      <p:sp>
        <p:nvSpPr>
          <p:cNvPr id="8" name="TextBox 7">
            <a:extLst>
              <a:ext uri="{FF2B5EF4-FFF2-40B4-BE49-F238E27FC236}">
                <a16:creationId xmlns:a16="http://schemas.microsoft.com/office/drawing/2014/main" id="{6BB73B5C-2964-F042-AEE1-01315712E551}"/>
              </a:ext>
            </a:extLst>
          </p:cNvPr>
          <p:cNvSpPr txBox="1"/>
          <p:nvPr/>
        </p:nvSpPr>
        <p:spPr>
          <a:xfrm>
            <a:off x="7303625" y="1552496"/>
            <a:ext cx="3437681" cy="2031325"/>
          </a:xfrm>
          <a:prstGeom prst="rect">
            <a:avLst/>
          </a:prstGeom>
          <a:noFill/>
        </p:spPr>
        <p:txBody>
          <a:bodyPr wrap="square" rtlCol="0">
            <a:spAutoFit/>
          </a:bodyPr>
          <a:lstStyle/>
          <a:p>
            <a:pPr algn="ctr"/>
            <a:r>
              <a:rPr lang="en-GB" sz="3600" b="1" dirty="0">
                <a:effectLst/>
                <a:latin typeface="Helvetica" pitchFamily="2" charset="0"/>
              </a:rPr>
              <a:t>Don’t worry! </a:t>
            </a:r>
            <a:endParaRPr lang="en-GB" sz="3600" dirty="0">
              <a:effectLst/>
              <a:latin typeface="Helvetica" pitchFamily="2" charset="0"/>
            </a:endParaRPr>
          </a:p>
          <a:p>
            <a:pPr algn="ctr"/>
            <a:r>
              <a:rPr lang="en-GB" dirty="0">
                <a:effectLst/>
                <a:latin typeface="Helvetica Light" panose="020B0403020202020204" pitchFamily="34" charset="0"/>
              </a:rPr>
              <a:t>We’ll revise this style </a:t>
            </a:r>
            <a:br>
              <a:rPr lang="en-GB" dirty="0">
                <a:effectLst/>
                <a:latin typeface="Helvetica Light" panose="020B0403020202020204" pitchFamily="34" charset="0"/>
              </a:rPr>
            </a:br>
            <a:r>
              <a:rPr lang="en-GB" dirty="0">
                <a:effectLst/>
                <a:latin typeface="Helvetica Light" panose="020B0403020202020204" pitchFamily="34" charset="0"/>
              </a:rPr>
              <a:t>of writing in a number of ways before your exam </a:t>
            </a:r>
            <a:br>
              <a:rPr lang="en-GB" dirty="0">
                <a:effectLst/>
                <a:latin typeface="Helvetica Light" panose="020B0403020202020204" pitchFamily="34" charset="0"/>
              </a:rPr>
            </a:br>
            <a:r>
              <a:rPr lang="en-GB" dirty="0">
                <a:effectLst/>
                <a:latin typeface="Helvetica Light" panose="020B0403020202020204" pitchFamily="34" charset="0"/>
              </a:rPr>
              <a:t>at the end of year 11. </a:t>
            </a:r>
          </a:p>
          <a:p>
            <a:endParaRPr lang="en-US" dirty="0"/>
          </a:p>
        </p:txBody>
      </p:sp>
      <p:pic>
        <p:nvPicPr>
          <p:cNvPr id="9" name="Picture 8" descr="A hand pointing at the camera&#10;&#10;Description automatically generated">
            <a:extLst>
              <a:ext uri="{FF2B5EF4-FFF2-40B4-BE49-F238E27FC236}">
                <a16:creationId xmlns:a16="http://schemas.microsoft.com/office/drawing/2014/main" id="{6C76097F-1D88-924E-9FAD-69726ED6BE3B}"/>
              </a:ext>
            </a:extLst>
          </p:cNvPr>
          <p:cNvPicPr>
            <a:picLocks noChangeAspect="1"/>
          </p:cNvPicPr>
          <p:nvPr/>
        </p:nvPicPr>
        <p:blipFill>
          <a:blip r:embed="rId4"/>
          <a:stretch>
            <a:fillRect/>
          </a:stretch>
        </p:blipFill>
        <p:spPr>
          <a:xfrm>
            <a:off x="523198" y="1473628"/>
            <a:ext cx="352486" cy="306106"/>
          </a:xfrm>
          <a:prstGeom prst="rect">
            <a:avLst/>
          </a:prstGeom>
        </p:spPr>
      </p:pic>
      <p:pic>
        <p:nvPicPr>
          <p:cNvPr id="10" name="Picture 9" descr="A hand pointing at the camera&#10;&#10;Description automatically generated">
            <a:extLst>
              <a:ext uri="{FF2B5EF4-FFF2-40B4-BE49-F238E27FC236}">
                <a16:creationId xmlns:a16="http://schemas.microsoft.com/office/drawing/2014/main" id="{66733FE6-5C4D-3440-BB42-FCC8956216CB}"/>
              </a:ext>
            </a:extLst>
          </p:cNvPr>
          <p:cNvPicPr>
            <a:picLocks noChangeAspect="1"/>
          </p:cNvPicPr>
          <p:nvPr/>
        </p:nvPicPr>
        <p:blipFill>
          <a:blip r:embed="rId4"/>
          <a:stretch>
            <a:fillRect/>
          </a:stretch>
        </p:blipFill>
        <p:spPr>
          <a:xfrm>
            <a:off x="523198" y="2296605"/>
            <a:ext cx="352486" cy="306106"/>
          </a:xfrm>
          <a:prstGeom prst="rect">
            <a:avLst/>
          </a:prstGeom>
        </p:spPr>
      </p:pic>
      <p:pic>
        <p:nvPicPr>
          <p:cNvPr id="11" name="Picture 10" descr="A hand pointing at the camera&#10;&#10;Description automatically generated">
            <a:extLst>
              <a:ext uri="{FF2B5EF4-FFF2-40B4-BE49-F238E27FC236}">
                <a16:creationId xmlns:a16="http://schemas.microsoft.com/office/drawing/2014/main" id="{55E31150-6669-9342-B1B5-C0AC7B8C23AE}"/>
              </a:ext>
            </a:extLst>
          </p:cNvPr>
          <p:cNvPicPr>
            <a:picLocks noChangeAspect="1"/>
          </p:cNvPicPr>
          <p:nvPr/>
        </p:nvPicPr>
        <p:blipFill>
          <a:blip r:embed="rId4"/>
          <a:stretch>
            <a:fillRect/>
          </a:stretch>
        </p:blipFill>
        <p:spPr>
          <a:xfrm>
            <a:off x="523198" y="3405468"/>
            <a:ext cx="352486" cy="306106"/>
          </a:xfrm>
          <a:prstGeom prst="rect">
            <a:avLst/>
          </a:prstGeom>
        </p:spPr>
      </p:pic>
      <p:pic>
        <p:nvPicPr>
          <p:cNvPr id="12" name="Picture 11" descr="A black and white logo&#10;&#10;Description automatically generated">
            <a:extLst>
              <a:ext uri="{FF2B5EF4-FFF2-40B4-BE49-F238E27FC236}">
                <a16:creationId xmlns:a16="http://schemas.microsoft.com/office/drawing/2014/main" id="{A9A9112F-7AE6-96CF-D759-7762E795273C}"/>
              </a:ext>
            </a:extLst>
          </p:cNvPr>
          <p:cNvPicPr>
            <a:picLocks noChangeAspect="1"/>
          </p:cNvPicPr>
          <p:nvPr/>
        </p:nvPicPr>
        <p:blipFill>
          <a:blip r:embed="rId5"/>
          <a:stretch>
            <a:fillRect/>
          </a:stretch>
        </p:blipFill>
        <p:spPr>
          <a:xfrm>
            <a:off x="8026558" y="141991"/>
            <a:ext cx="1405189" cy="704396"/>
          </a:xfrm>
          <a:prstGeom prst="rect">
            <a:avLst/>
          </a:prstGeom>
        </p:spPr>
      </p:pic>
      <p:pic>
        <p:nvPicPr>
          <p:cNvPr id="13" name="Picture 12" descr="A blue and red banner with a yellow and red shield and a lion and key&#10;&#10;Description automatically generated">
            <a:extLst>
              <a:ext uri="{FF2B5EF4-FFF2-40B4-BE49-F238E27FC236}">
                <a16:creationId xmlns:a16="http://schemas.microsoft.com/office/drawing/2014/main" id="{E64B98BD-42DD-76AD-D44D-F6FF5FB20D6F}"/>
              </a:ext>
            </a:extLst>
          </p:cNvPr>
          <p:cNvPicPr>
            <a:picLocks noChangeAspect="1"/>
          </p:cNvPicPr>
          <p:nvPr/>
        </p:nvPicPr>
        <p:blipFill>
          <a:blip r:embed="rId6"/>
          <a:stretch>
            <a:fillRect/>
          </a:stretch>
        </p:blipFill>
        <p:spPr>
          <a:xfrm>
            <a:off x="7142423" y="110568"/>
            <a:ext cx="884135" cy="884135"/>
          </a:xfrm>
          <a:prstGeom prst="rect">
            <a:avLst/>
          </a:prstGeom>
        </p:spPr>
      </p:pic>
    </p:spTree>
    <p:extLst>
      <p:ext uri="{BB962C8B-B14F-4D97-AF65-F5344CB8AC3E}">
        <p14:creationId xmlns:p14="http://schemas.microsoft.com/office/powerpoint/2010/main" val="764155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C65F2-773F-C243-8D9F-AEE0D5011DCF}"/>
              </a:ext>
            </a:extLst>
          </p:cNvPr>
          <p:cNvSpPr>
            <a:spLocks noGrp="1"/>
          </p:cNvSpPr>
          <p:nvPr>
            <p:ph type="title"/>
          </p:nvPr>
        </p:nvSpPr>
        <p:spPr/>
        <p:txBody>
          <a:bodyPr/>
          <a:lstStyle/>
          <a:p>
            <a:endParaRPr lang="en-US"/>
          </a:p>
        </p:txBody>
      </p:sp>
      <p:pic>
        <p:nvPicPr>
          <p:cNvPr id="5" name="Content Placeholder 4" descr="A green grass field with a square and arrow&#10;&#10;Description automatically generated">
            <a:extLst>
              <a:ext uri="{FF2B5EF4-FFF2-40B4-BE49-F238E27FC236}">
                <a16:creationId xmlns:a16="http://schemas.microsoft.com/office/drawing/2014/main" id="{40151EB1-4EDA-A44D-A3B8-4303F76BCB3E}"/>
              </a:ext>
            </a:extLst>
          </p:cNvPr>
          <p:cNvPicPr>
            <a:picLocks noGrp="1" noChangeAspect="1"/>
          </p:cNvPicPr>
          <p:nvPr>
            <p:ph idx="1"/>
          </p:nvPr>
        </p:nvPicPr>
        <p:blipFill>
          <a:blip r:embed="rId3"/>
          <a:stretch>
            <a:fillRect/>
          </a:stretch>
        </p:blipFill>
        <p:spPr>
          <a:xfrm>
            <a:off x="0" y="0"/>
            <a:ext cx="12192000" cy="6858000"/>
          </a:xfrm>
        </p:spPr>
      </p:pic>
      <p:sp>
        <p:nvSpPr>
          <p:cNvPr id="6" name="Title 1">
            <a:extLst>
              <a:ext uri="{FF2B5EF4-FFF2-40B4-BE49-F238E27FC236}">
                <a16:creationId xmlns:a16="http://schemas.microsoft.com/office/drawing/2014/main" id="{0D1E7767-0953-174D-BE9D-0A2128CA82D8}"/>
              </a:ext>
            </a:extLst>
          </p:cNvPr>
          <p:cNvSpPr txBox="1">
            <a:spLocks/>
          </p:cNvSpPr>
          <p:nvPr/>
        </p:nvSpPr>
        <p:spPr>
          <a:xfrm>
            <a:off x="7678837" y="1608880"/>
            <a:ext cx="3953720" cy="1643605"/>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effectLst/>
                <a:latin typeface="Helvetica" pitchFamily="2" charset="0"/>
              </a:rPr>
              <a:t>Sustainable – </a:t>
            </a:r>
            <a:r>
              <a:rPr lang="en-GB" sz="2800" dirty="0">
                <a:effectLst/>
                <a:latin typeface="Helvetica" pitchFamily="2" charset="0"/>
              </a:rPr>
              <a:t>abl</a:t>
            </a:r>
            <a:r>
              <a:rPr lang="en-GB" sz="2800" dirty="0">
                <a:latin typeface="Helvetica" pitchFamily="2" charset="0"/>
              </a:rPr>
              <a:t>e to be maintained at a certain rate </a:t>
            </a:r>
            <a:endParaRPr lang="en-GB" sz="2800" dirty="0">
              <a:effectLst/>
              <a:latin typeface="Helvetica" pitchFamily="2" charset="0"/>
            </a:endParaRPr>
          </a:p>
          <a:p>
            <a:pPr algn="ctr"/>
            <a:r>
              <a:rPr lang="en-GB" sz="2800" b="1" dirty="0">
                <a:latin typeface="Helvetica" pitchFamily="2" charset="0"/>
              </a:rPr>
              <a:t>Renewable-</a:t>
            </a:r>
            <a:r>
              <a:rPr lang="en-GB" sz="2800" dirty="0">
                <a:latin typeface="Helvetica" pitchFamily="2" charset="0"/>
              </a:rPr>
              <a:t>capable of being renewed</a:t>
            </a:r>
          </a:p>
          <a:p>
            <a:pPr algn="ctr"/>
            <a:r>
              <a:rPr lang="en-GB" sz="2800" b="1" dirty="0">
                <a:latin typeface="Helvetica" pitchFamily="2" charset="0"/>
              </a:rPr>
              <a:t>Innovate- </a:t>
            </a:r>
            <a:r>
              <a:rPr lang="en-GB" sz="2800" dirty="0">
                <a:latin typeface="Helvetica" pitchFamily="2" charset="0"/>
              </a:rPr>
              <a:t>make changes in something established </a:t>
            </a:r>
          </a:p>
          <a:p>
            <a:pPr algn="ctr"/>
            <a:r>
              <a:rPr lang="en-GB" sz="2800" b="1" dirty="0">
                <a:latin typeface="Helvetica" pitchFamily="2" charset="0"/>
              </a:rPr>
              <a:t>Net zero-  </a:t>
            </a:r>
            <a:r>
              <a:rPr lang="en-GB" sz="2800" dirty="0">
                <a:latin typeface="Helvetica" pitchFamily="2" charset="0"/>
              </a:rPr>
              <a:t>balancing and removing greenhouse gases from our atmosphere  </a:t>
            </a:r>
            <a:r>
              <a:rPr lang="en-GB" sz="2800" dirty="0">
                <a:effectLst/>
                <a:latin typeface="Helvetica" pitchFamily="2" charset="0"/>
              </a:rPr>
              <a:t>  </a:t>
            </a:r>
          </a:p>
        </p:txBody>
      </p:sp>
      <p:pic>
        <p:nvPicPr>
          <p:cNvPr id="3" name="Content Placeholder 4" descr="A green and white background with a sign&#10;&#10;Description automatically generated with medium confidence">
            <a:extLst>
              <a:ext uri="{FF2B5EF4-FFF2-40B4-BE49-F238E27FC236}">
                <a16:creationId xmlns:a16="http://schemas.microsoft.com/office/drawing/2014/main" id="{657B293F-8A4A-8D84-0402-7B3C14837E12}"/>
              </a:ext>
            </a:extLst>
          </p:cNvPr>
          <p:cNvPicPr>
            <a:picLocks noChangeAspect="1"/>
          </p:cNvPicPr>
          <p:nvPr/>
        </p:nvPicPr>
        <p:blipFill rotWithShape="1">
          <a:blip r:embed="rId4"/>
          <a:srcRect t="20679" r="71200"/>
          <a:stretch/>
        </p:blipFill>
        <p:spPr>
          <a:xfrm>
            <a:off x="0" y="1418182"/>
            <a:ext cx="3511296" cy="5439818"/>
          </a:xfrm>
          <a:prstGeom prst="rect">
            <a:avLst/>
          </a:prstGeom>
        </p:spPr>
      </p:pic>
      <p:pic>
        <p:nvPicPr>
          <p:cNvPr id="8" name="Picture 7" descr="A black and white logo&#10;&#10;Description automatically generated">
            <a:extLst>
              <a:ext uri="{FF2B5EF4-FFF2-40B4-BE49-F238E27FC236}">
                <a16:creationId xmlns:a16="http://schemas.microsoft.com/office/drawing/2014/main" id="{190BEB35-6954-1F4C-C5BF-DCABEBAAC378}"/>
              </a:ext>
            </a:extLst>
          </p:cNvPr>
          <p:cNvPicPr>
            <a:picLocks noChangeAspect="1"/>
          </p:cNvPicPr>
          <p:nvPr/>
        </p:nvPicPr>
        <p:blipFill>
          <a:blip r:embed="rId5"/>
          <a:stretch>
            <a:fillRect/>
          </a:stretch>
        </p:blipFill>
        <p:spPr>
          <a:xfrm>
            <a:off x="8026558" y="141991"/>
            <a:ext cx="1405189" cy="704396"/>
          </a:xfrm>
          <a:prstGeom prst="rect">
            <a:avLst/>
          </a:prstGeom>
        </p:spPr>
      </p:pic>
      <p:pic>
        <p:nvPicPr>
          <p:cNvPr id="9" name="Picture 8" descr="A blue and red banner with a yellow and red shield and a lion and key&#10;&#10;Description automatically generated">
            <a:extLst>
              <a:ext uri="{FF2B5EF4-FFF2-40B4-BE49-F238E27FC236}">
                <a16:creationId xmlns:a16="http://schemas.microsoft.com/office/drawing/2014/main" id="{DC435CED-3882-7257-E944-E2AD89579509}"/>
              </a:ext>
            </a:extLst>
          </p:cNvPr>
          <p:cNvPicPr>
            <a:picLocks noChangeAspect="1"/>
          </p:cNvPicPr>
          <p:nvPr/>
        </p:nvPicPr>
        <p:blipFill>
          <a:blip r:embed="rId6"/>
          <a:stretch>
            <a:fillRect/>
          </a:stretch>
        </p:blipFill>
        <p:spPr>
          <a:xfrm>
            <a:off x="7142423" y="110568"/>
            <a:ext cx="884135" cy="884135"/>
          </a:xfrm>
          <a:prstGeom prst="rect">
            <a:avLst/>
          </a:prstGeom>
        </p:spPr>
      </p:pic>
    </p:spTree>
    <p:extLst>
      <p:ext uri="{BB962C8B-B14F-4D97-AF65-F5344CB8AC3E}">
        <p14:creationId xmlns:p14="http://schemas.microsoft.com/office/powerpoint/2010/main" val="27870736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1f9aac1-47b4-418c-8942-cf18ed466032">
      <Terms xmlns="http://schemas.microsoft.com/office/infopath/2007/PartnerControls"/>
    </lcf76f155ced4ddcb4097134ff3c332f>
    <TaxCatchAll xmlns="5f81ca7d-e5d6-4beb-8942-5e3107672fe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58C62A1FFD5DA4398386D6C96E4C238" ma:contentTypeVersion="15" ma:contentTypeDescription="Create a new document." ma:contentTypeScope="" ma:versionID="acc1e1f3633756810f4b2dffd56e17c4">
  <xsd:schema xmlns:xsd="http://www.w3.org/2001/XMLSchema" xmlns:xs="http://www.w3.org/2001/XMLSchema" xmlns:p="http://schemas.microsoft.com/office/2006/metadata/properties" xmlns:ns2="31f9aac1-47b4-418c-8942-cf18ed466032" xmlns:ns3="5f81ca7d-e5d6-4beb-8942-5e3107672fe8" targetNamespace="http://schemas.microsoft.com/office/2006/metadata/properties" ma:root="true" ma:fieldsID="d29bae51f37b94517c8abfea7b539668" ns2:_="" ns3:_="">
    <xsd:import namespace="31f9aac1-47b4-418c-8942-cf18ed466032"/>
    <xsd:import namespace="5f81ca7d-e5d6-4beb-8942-5e3107672fe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f9aac1-47b4-418c-8942-cf18ed4660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5baec11d-c73a-4c0b-be9b-b3f45a7f0e2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81ca7d-e5d6-4beb-8942-5e3107672fe8"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5b5b842c-b96a-4abe-bebf-7a4df83f4d13}" ma:internalName="TaxCatchAll" ma:showField="CatchAllData" ma:web="5f81ca7d-e5d6-4beb-8942-5e3107672fe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F565D3-F5A7-45E4-9BC6-78272B43F83F}">
  <ds:schemaRefs>
    <ds:schemaRef ds:uri="http://schemas.microsoft.com/office/2006/metadata/properties"/>
    <ds:schemaRef ds:uri="http://schemas.microsoft.com/office/infopath/2007/PartnerControls"/>
    <ds:schemaRef ds:uri="31f9aac1-47b4-418c-8942-cf18ed466032"/>
    <ds:schemaRef ds:uri="5f81ca7d-e5d6-4beb-8942-5e3107672fe8"/>
  </ds:schemaRefs>
</ds:datastoreItem>
</file>

<file path=customXml/itemProps2.xml><?xml version="1.0" encoding="utf-8"?>
<ds:datastoreItem xmlns:ds="http://schemas.openxmlformats.org/officeDocument/2006/customXml" ds:itemID="{15618112-50F2-44F7-9619-C607D625F91B}">
  <ds:schemaRefs>
    <ds:schemaRef ds:uri="http://schemas.microsoft.com/sharepoint/v3/contenttype/forms"/>
  </ds:schemaRefs>
</ds:datastoreItem>
</file>

<file path=customXml/itemProps3.xml><?xml version="1.0" encoding="utf-8"?>
<ds:datastoreItem xmlns:ds="http://schemas.openxmlformats.org/officeDocument/2006/customXml" ds:itemID="{30DA3E9B-5D54-41DB-BBC2-F89EB81730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f9aac1-47b4-418c-8942-cf18ed466032"/>
    <ds:schemaRef ds:uri="5f81ca7d-e5d6-4beb-8942-5e3107672f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586</TotalTime>
  <Words>1536</Words>
  <Application>Microsoft Office PowerPoint</Application>
  <PresentationFormat>Widescreen</PresentationFormat>
  <Paragraphs>160</Paragraphs>
  <Slides>18</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Helvetica</vt:lpstr>
      <vt:lpstr>Helvetica Light</vt:lpstr>
      <vt:lpstr>Wingdings</vt:lpstr>
      <vt:lpstr>Office Theme</vt:lpstr>
      <vt:lpstr>PowerPoint Presentation</vt:lpstr>
      <vt:lpstr>Can you think of any persuasive writing features?   D _ F O _ _ S_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 MacKenzie</dc:creator>
  <cp:lastModifiedBy>Charlotte Lawrence</cp:lastModifiedBy>
  <cp:revision>13</cp:revision>
  <dcterms:created xsi:type="dcterms:W3CDTF">2023-11-01T16:17:36Z</dcterms:created>
  <dcterms:modified xsi:type="dcterms:W3CDTF">2024-05-09T14:04:22Z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f2383b6-6b2c-484f-b0e7-6aa56cc1f131_Enabled">
    <vt:lpwstr>true</vt:lpwstr>
  </property>
  <property fmtid="{D5CDD505-2E9C-101B-9397-08002B2CF9AE}" pid="3" name="MSIP_Label_bf2383b6-6b2c-484f-b0e7-6aa56cc1f131_SetDate">
    <vt:lpwstr>2024-01-29T06:40:46Z</vt:lpwstr>
  </property>
  <property fmtid="{D5CDD505-2E9C-101B-9397-08002B2CF9AE}" pid="4" name="MSIP_Label_bf2383b6-6b2c-484f-b0e7-6aa56cc1f131_Method">
    <vt:lpwstr>Standard</vt:lpwstr>
  </property>
  <property fmtid="{D5CDD505-2E9C-101B-9397-08002B2CF9AE}" pid="5" name="MSIP_Label_bf2383b6-6b2c-484f-b0e7-6aa56cc1f131_Name">
    <vt:lpwstr>defa4170-0d19-0005-0004-bc88714345d2</vt:lpwstr>
  </property>
  <property fmtid="{D5CDD505-2E9C-101B-9397-08002B2CF9AE}" pid="6" name="MSIP_Label_bf2383b6-6b2c-484f-b0e7-6aa56cc1f131_SiteId">
    <vt:lpwstr>09f0b981-e2c1-4fa1-827d-42aca6394c1d</vt:lpwstr>
  </property>
  <property fmtid="{D5CDD505-2E9C-101B-9397-08002B2CF9AE}" pid="7" name="MSIP_Label_bf2383b6-6b2c-484f-b0e7-6aa56cc1f131_ActionId">
    <vt:lpwstr>22ae2d8f-35ae-49a7-9137-2f0a8465add3</vt:lpwstr>
  </property>
  <property fmtid="{D5CDD505-2E9C-101B-9397-08002B2CF9AE}" pid="8" name="MSIP_Label_bf2383b6-6b2c-484f-b0e7-6aa56cc1f131_ContentBits">
    <vt:lpwstr>0</vt:lpwstr>
  </property>
  <property fmtid="{D5CDD505-2E9C-101B-9397-08002B2CF9AE}" pid="9" name="ContentTypeId">
    <vt:lpwstr>0x010100458C62A1FFD5DA4398386D6C96E4C238</vt:lpwstr>
  </property>
  <property fmtid="{D5CDD505-2E9C-101B-9397-08002B2CF9AE}" pid="10" name="MediaServiceImageTags">
    <vt:lpwstr/>
  </property>
</Properties>
</file>