
<file path=[Content_Types].xml><?xml version="1.0" encoding="utf-8"?>
<Types xmlns="http://schemas.openxmlformats.org/package/2006/content-types">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73" r:id="rId5"/>
    <p:sldId id="272" r:id="rId6"/>
    <p:sldId id="274" r:id="rId7"/>
    <p:sldId id="256" r:id="rId8"/>
    <p:sldId id="266" r:id="rId9"/>
    <p:sldId id="261" r:id="rId10"/>
    <p:sldId id="260" r:id="rId11"/>
    <p:sldId id="262" r:id="rId12"/>
    <p:sldId id="268" r:id="rId13"/>
    <p:sldId id="269" r:id="rId14"/>
    <p:sldId id="267" r:id="rId15"/>
    <p:sldId id="270" r:id="rId16"/>
    <p:sldId id="263" r:id="rId17"/>
    <p:sldId id="271"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7720E-4B74-4B7B-8FC3-D42112E8E7A3}" v="42" dt="2023-12-13T12:42:23.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378" autoAdjust="0"/>
  </p:normalViewPr>
  <p:slideViewPr>
    <p:cSldViewPr snapToGrid="0">
      <p:cViewPr varScale="1">
        <p:scale>
          <a:sx n="89" d="100"/>
          <a:sy n="89" d="100"/>
        </p:scale>
        <p:origin x="14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Charlotte" userId="d1edc840-16a5-48ff-b6e6-9e4df0f0b464" providerId="ADAL" clId="{69D7720E-4B74-4B7B-8FC3-D42112E8E7A3}"/>
    <pc:docChg chg="undo custSel modSld">
      <pc:chgData name="Lawrence, Charlotte" userId="d1edc840-16a5-48ff-b6e6-9e4df0f0b464" providerId="ADAL" clId="{69D7720E-4B74-4B7B-8FC3-D42112E8E7A3}" dt="2023-12-13T12:42:23.357" v="244"/>
      <pc:docMkLst>
        <pc:docMk/>
      </pc:docMkLst>
      <pc:sldChg chg="addSp modSp mod">
        <pc:chgData name="Lawrence, Charlotte" userId="d1edc840-16a5-48ff-b6e6-9e4df0f0b464" providerId="ADAL" clId="{69D7720E-4B74-4B7B-8FC3-D42112E8E7A3}" dt="2023-12-13T12:42:13.085" v="241"/>
        <pc:sldMkLst>
          <pc:docMk/>
          <pc:sldMk cId="599368286" sldId="263"/>
        </pc:sldMkLst>
        <pc:spChg chg="mod">
          <ac:chgData name="Lawrence, Charlotte" userId="d1edc840-16a5-48ff-b6e6-9e4df0f0b464" providerId="ADAL" clId="{69D7720E-4B74-4B7B-8FC3-D42112E8E7A3}" dt="2023-12-13T12:02:06.034" v="201" actId="14100"/>
          <ac:spMkLst>
            <pc:docMk/>
            <pc:sldMk cId="599368286" sldId="263"/>
            <ac:spMk id="4" creationId="{82438C5D-1833-49BA-BF3D-053154A7DE70}"/>
          </ac:spMkLst>
        </pc:spChg>
        <pc:picChg chg="mod">
          <ac:chgData name="Lawrence, Charlotte" userId="d1edc840-16a5-48ff-b6e6-9e4df0f0b464" providerId="ADAL" clId="{69D7720E-4B74-4B7B-8FC3-D42112E8E7A3}" dt="2023-12-13T12:02:00.388" v="199" actId="1076"/>
          <ac:picMkLst>
            <pc:docMk/>
            <pc:sldMk cId="599368286" sldId="263"/>
            <ac:picMk id="2" creationId="{C19998AE-026C-4B5E-8BC2-44AFF2F09C3A}"/>
          </ac:picMkLst>
        </pc:picChg>
        <pc:picChg chg="add mod">
          <ac:chgData name="Lawrence, Charlotte" userId="d1edc840-16a5-48ff-b6e6-9e4df0f0b464" providerId="ADAL" clId="{69D7720E-4B74-4B7B-8FC3-D42112E8E7A3}" dt="2023-12-13T12:01:49.341" v="197"/>
          <ac:picMkLst>
            <pc:docMk/>
            <pc:sldMk cId="599368286" sldId="263"/>
            <ac:picMk id="7" creationId="{926F8771-AB52-86B4-32A7-C622DA06DA57}"/>
          </ac:picMkLst>
        </pc:picChg>
        <pc:picChg chg="add mod">
          <ac:chgData name="Lawrence, Charlotte" userId="d1edc840-16a5-48ff-b6e6-9e4df0f0b464" providerId="ADAL" clId="{69D7720E-4B74-4B7B-8FC3-D42112E8E7A3}" dt="2023-12-13T12:01:55.642" v="198"/>
          <ac:picMkLst>
            <pc:docMk/>
            <pc:sldMk cId="599368286" sldId="263"/>
            <ac:picMk id="9" creationId="{2FC916EF-4B39-67D5-77AA-64C79A10091F}"/>
          </ac:picMkLst>
        </pc:picChg>
        <pc:picChg chg="add mod">
          <ac:chgData name="Lawrence, Charlotte" userId="d1edc840-16a5-48ff-b6e6-9e4df0f0b464" providerId="ADAL" clId="{69D7720E-4B74-4B7B-8FC3-D42112E8E7A3}" dt="2023-12-13T12:42:13.085" v="241"/>
          <ac:picMkLst>
            <pc:docMk/>
            <pc:sldMk cId="599368286" sldId="263"/>
            <ac:picMk id="10" creationId="{7FA45ED3-5D65-4F8A-DA58-AE5E324CF776}"/>
          </ac:picMkLst>
        </pc:picChg>
      </pc:sldChg>
      <pc:sldChg chg="addSp modSp mod">
        <pc:chgData name="Lawrence, Charlotte" userId="d1edc840-16a5-48ff-b6e6-9e4df0f0b464" providerId="ADAL" clId="{69D7720E-4B74-4B7B-8FC3-D42112E8E7A3}" dt="2023-12-13T12:42:18.337" v="243"/>
        <pc:sldMkLst>
          <pc:docMk/>
          <pc:sldMk cId="36420291" sldId="264"/>
        </pc:sldMkLst>
        <pc:picChg chg="add mod">
          <ac:chgData name="Lawrence, Charlotte" userId="d1edc840-16a5-48ff-b6e6-9e4df0f0b464" providerId="ADAL" clId="{69D7720E-4B74-4B7B-8FC3-D42112E8E7A3}" dt="2023-12-13T12:01:15.028" v="192"/>
          <ac:picMkLst>
            <pc:docMk/>
            <pc:sldMk cId="36420291" sldId="264"/>
            <ac:picMk id="3" creationId="{092DEA83-31A0-509D-5F82-C9EA57015CC6}"/>
          </ac:picMkLst>
        </pc:picChg>
        <pc:picChg chg="mod">
          <ac:chgData name="Lawrence, Charlotte" userId="d1edc840-16a5-48ff-b6e6-9e4df0f0b464" providerId="ADAL" clId="{69D7720E-4B74-4B7B-8FC3-D42112E8E7A3}" dt="2023-12-13T12:01:13.297" v="191" actId="1076"/>
          <ac:picMkLst>
            <pc:docMk/>
            <pc:sldMk cId="36420291" sldId="264"/>
            <ac:picMk id="4" creationId="{E8AB2F8F-2CC5-43F8-8AE1-74AC066B76ED}"/>
          </ac:picMkLst>
        </pc:picChg>
        <pc:picChg chg="add mod">
          <ac:chgData name="Lawrence, Charlotte" userId="d1edc840-16a5-48ff-b6e6-9e4df0f0b464" providerId="ADAL" clId="{69D7720E-4B74-4B7B-8FC3-D42112E8E7A3}" dt="2023-12-13T12:01:27.703" v="194"/>
          <ac:picMkLst>
            <pc:docMk/>
            <pc:sldMk cId="36420291" sldId="264"/>
            <ac:picMk id="5" creationId="{0876B318-8457-F980-AADF-6EC36C23C1A0}"/>
          </ac:picMkLst>
        </pc:picChg>
        <pc:picChg chg="add mod">
          <ac:chgData name="Lawrence, Charlotte" userId="d1edc840-16a5-48ff-b6e6-9e4df0f0b464" providerId="ADAL" clId="{69D7720E-4B74-4B7B-8FC3-D42112E8E7A3}" dt="2023-12-13T12:42:18.337" v="243"/>
          <ac:picMkLst>
            <pc:docMk/>
            <pc:sldMk cId="36420291" sldId="264"/>
            <ac:picMk id="6" creationId="{34626DEA-3FF3-23DD-29C9-2A57554190BF}"/>
          </ac:picMkLst>
        </pc:picChg>
      </pc:sldChg>
      <pc:sldChg chg="addSp modSp">
        <pc:chgData name="Lawrence, Charlotte" userId="d1edc840-16a5-48ff-b6e6-9e4df0f0b464" providerId="ADAL" clId="{69D7720E-4B74-4B7B-8FC3-D42112E8E7A3}" dt="2023-12-13T12:41:46.620" v="234"/>
        <pc:sldMkLst>
          <pc:docMk/>
          <pc:sldMk cId="1643614852" sldId="266"/>
        </pc:sldMkLst>
        <pc:picChg chg="add mod">
          <ac:chgData name="Lawrence, Charlotte" userId="d1edc840-16a5-48ff-b6e6-9e4df0f0b464" providerId="ADAL" clId="{69D7720E-4B74-4B7B-8FC3-D42112E8E7A3}" dt="2023-12-13T12:00:56.235" v="189"/>
          <ac:picMkLst>
            <pc:docMk/>
            <pc:sldMk cId="1643614852" sldId="266"/>
            <ac:picMk id="4" creationId="{EBE5E26D-A497-CCBA-A487-F27624A83EE2}"/>
          </ac:picMkLst>
        </pc:picChg>
        <pc:picChg chg="add mod">
          <ac:chgData name="Lawrence, Charlotte" userId="d1edc840-16a5-48ff-b6e6-9e4df0f0b464" providerId="ADAL" clId="{69D7720E-4B74-4B7B-8FC3-D42112E8E7A3}" dt="2023-12-13T12:01:00.890" v="190"/>
          <ac:picMkLst>
            <pc:docMk/>
            <pc:sldMk cId="1643614852" sldId="266"/>
            <ac:picMk id="5" creationId="{ABFFF61D-5A51-2EF9-A0AF-364EB87CFA70}"/>
          </ac:picMkLst>
        </pc:picChg>
        <pc:picChg chg="add mod">
          <ac:chgData name="Lawrence, Charlotte" userId="d1edc840-16a5-48ff-b6e6-9e4df0f0b464" providerId="ADAL" clId="{69D7720E-4B74-4B7B-8FC3-D42112E8E7A3}" dt="2023-12-13T12:41:46.620" v="234"/>
          <ac:picMkLst>
            <pc:docMk/>
            <pc:sldMk cId="1643614852" sldId="266"/>
            <ac:picMk id="6" creationId="{881B7E1F-BC1D-5603-415A-91D3FEFD8D39}"/>
          </ac:picMkLst>
        </pc:picChg>
      </pc:sldChg>
      <pc:sldChg chg="modSp mod">
        <pc:chgData name="Lawrence, Charlotte" userId="d1edc840-16a5-48ff-b6e6-9e4df0f0b464" providerId="ADAL" clId="{69D7720E-4B74-4B7B-8FC3-D42112E8E7A3}" dt="2023-12-13T10:04:44.855" v="59" actId="1076"/>
        <pc:sldMkLst>
          <pc:docMk/>
          <pc:sldMk cId="4284437429" sldId="267"/>
        </pc:sldMkLst>
        <pc:spChg chg="mod">
          <ac:chgData name="Lawrence, Charlotte" userId="d1edc840-16a5-48ff-b6e6-9e4df0f0b464" providerId="ADAL" clId="{69D7720E-4B74-4B7B-8FC3-D42112E8E7A3}" dt="2023-12-13T10:04:44.855" v="59" actId="1076"/>
          <ac:spMkLst>
            <pc:docMk/>
            <pc:sldMk cId="4284437429" sldId="267"/>
            <ac:spMk id="2" creationId="{00000000-0000-0000-0000-000000000000}"/>
          </ac:spMkLst>
        </pc:spChg>
        <pc:spChg chg="mod">
          <ac:chgData name="Lawrence, Charlotte" userId="d1edc840-16a5-48ff-b6e6-9e4df0f0b464" providerId="ADAL" clId="{69D7720E-4B74-4B7B-8FC3-D42112E8E7A3}" dt="2023-12-13T10:04:17.470" v="52" actId="1076"/>
          <ac:spMkLst>
            <pc:docMk/>
            <pc:sldMk cId="4284437429" sldId="267"/>
            <ac:spMk id="3" creationId="{00000000-0000-0000-0000-000000000000}"/>
          </ac:spMkLst>
        </pc:spChg>
        <pc:spChg chg="mod">
          <ac:chgData name="Lawrence, Charlotte" userId="d1edc840-16a5-48ff-b6e6-9e4df0f0b464" providerId="ADAL" clId="{69D7720E-4B74-4B7B-8FC3-D42112E8E7A3}" dt="2023-12-13T10:04:20.727" v="53" actId="14100"/>
          <ac:spMkLst>
            <pc:docMk/>
            <pc:sldMk cId="4284437429" sldId="267"/>
            <ac:spMk id="4" creationId="{00000000-0000-0000-0000-000000000000}"/>
          </ac:spMkLst>
        </pc:spChg>
        <pc:picChg chg="mod">
          <ac:chgData name="Lawrence, Charlotte" userId="d1edc840-16a5-48ff-b6e6-9e4df0f0b464" providerId="ADAL" clId="{69D7720E-4B74-4B7B-8FC3-D42112E8E7A3}" dt="2023-12-13T10:04:41.911" v="58" actId="1076"/>
          <ac:picMkLst>
            <pc:docMk/>
            <pc:sldMk cId="4284437429" sldId="267"/>
            <ac:picMk id="2050" creationId="{00000000-0000-0000-0000-000000000000}"/>
          </ac:picMkLst>
        </pc:picChg>
      </pc:sldChg>
      <pc:sldChg chg="addSp modSp mod">
        <pc:chgData name="Lawrence, Charlotte" userId="d1edc840-16a5-48ff-b6e6-9e4df0f0b464" providerId="ADAL" clId="{69D7720E-4B74-4B7B-8FC3-D42112E8E7A3}" dt="2023-12-13T12:41:59.900" v="236" actId="1076"/>
        <pc:sldMkLst>
          <pc:docMk/>
          <pc:sldMk cId="2524314088" sldId="268"/>
        </pc:sldMkLst>
        <pc:spChg chg="mod">
          <ac:chgData name="Lawrence, Charlotte" userId="d1edc840-16a5-48ff-b6e6-9e4df0f0b464" providerId="ADAL" clId="{69D7720E-4B74-4B7B-8FC3-D42112E8E7A3}" dt="2023-12-13T12:41:59.900" v="236" actId="1076"/>
          <ac:spMkLst>
            <pc:docMk/>
            <pc:sldMk cId="2524314088" sldId="268"/>
            <ac:spMk id="3" creationId="{00000000-0000-0000-0000-000000000000}"/>
          </ac:spMkLst>
        </pc:spChg>
        <pc:picChg chg="add mod">
          <ac:chgData name="Lawrence, Charlotte" userId="d1edc840-16a5-48ff-b6e6-9e4df0f0b464" providerId="ADAL" clId="{69D7720E-4B74-4B7B-8FC3-D42112E8E7A3}" dt="2023-12-13T12:02:23.407" v="205"/>
          <ac:picMkLst>
            <pc:docMk/>
            <pc:sldMk cId="2524314088" sldId="268"/>
            <ac:picMk id="4" creationId="{44F63982-1A6A-6167-C0D1-7CA09478C2AC}"/>
          </ac:picMkLst>
        </pc:picChg>
        <pc:picChg chg="add mod">
          <ac:chgData name="Lawrence, Charlotte" userId="d1edc840-16a5-48ff-b6e6-9e4df0f0b464" providerId="ADAL" clId="{69D7720E-4B74-4B7B-8FC3-D42112E8E7A3}" dt="2023-12-13T12:02:30.503" v="206"/>
          <ac:picMkLst>
            <pc:docMk/>
            <pc:sldMk cId="2524314088" sldId="268"/>
            <ac:picMk id="5" creationId="{C9FB6B5A-94B7-A1B3-B7E8-6790630728FE}"/>
          </ac:picMkLst>
        </pc:picChg>
        <pc:picChg chg="add mod">
          <ac:chgData name="Lawrence, Charlotte" userId="d1edc840-16a5-48ff-b6e6-9e4df0f0b464" providerId="ADAL" clId="{69D7720E-4B74-4B7B-8FC3-D42112E8E7A3}" dt="2023-12-13T12:41:56.195" v="235"/>
          <ac:picMkLst>
            <pc:docMk/>
            <pc:sldMk cId="2524314088" sldId="268"/>
            <ac:picMk id="6" creationId="{CF9D4A64-B60A-3720-B8B3-C47FBF4B747A}"/>
          </ac:picMkLst>
        </pc:picChg>
        <pc:picChg chg="mod">
          <ac:chgData name="Lawrence, Charlotte" userId="d1edc840-16a5-48ff-b6e6-9e4df0f0b464" providerId="ADAL" clId="{69D7720E-4B74-4B7B-8FC3-D42112E8E7A3}" dt="2023-12-13T12:02:21.579" v="204" actId="14100"/>
          <ac:picMkLst>
            <pc:docMk/>
            <pc:sldMk cId="2524314088" sldId="268"/>
            <ac:picMk id="3074" creationId="{00000000-0000-0000-0000-000000000000}"/>
          </ac:picMkLst>
        </pc:picChg>
      </pc:sldChg>
      <pc:sldChg chg="addSp delSp modSp mod">
        <pc:chgData name="Lawrence, Charlotte" userId="d1edc840-16a5-48ff-b6e6-9e4df0f0b464" providerId="ADAL" clId="{69D7720E-4B74-4B7B-8FC3-D42112E8E7A3}" dt="2023-12-13T12:42:23.357" v="244"/>
        <pc:sldMkLst>
          <pc:docMk/>
          <pc:sldMk cId="3517456942" sldId="269"/>
        </pc:sldMkLst>
        <pc:graphicFrameChg chg="mod modGraphic">
          <ac:chgData name="Lawrence, Charlotte" userId="d1edc840-16a5-48ff-b6e6-9e4df0f0b464" providerId="ADAL" clId="{69D7720E-4B74-4B7B-8FC3-D42112E8E7A3}" dt="2023-12-13T12:42:09.113" v="240" actId="14100"/>
          <ac:graphicFrameMkLst>
            <pc:docMk/>
            <pc:sldMk cId="3517456942" sldId="269"/>
            <ac:graphicFrameMk id="2" creationId="{00000000-0000-0000-0000-000000000000}"/>
          </ac:graphicFrameMkLst>
        </pc:graphicFrameChg>
        <pc:picChg chg="add mod">
          <ac:chgData name="Lawrence, Charlotte" userId="d1edc840-16a5-48ff-b6e6-9e4df0f0b464" providerId="ADAL" clId="{69D7720E-4B74-4B7B-8FC3-D42112E8E7A3}" dt="2023-12-13T12:02:15.626" v="203"/>
          <ac:picMkLst>
            <pc:docMk/>
            <pc:sldMk cId="3517456942" sldId="269"/>
            <ac:picMk id="3" creationId="{555ECA6A-5BED-0340-DF3D-2DCFFE16F945}"/>
          </ac:picMkLst>
        </pc:picChg>
        <pc:picChg chg="add del mod">
          <ac:chgData name="Lawrence, Charlotte" userId="d1edc840-16a5-48ff-b6e6-9e4df0f0b464" providerId="ADAL" clId="{69D7720E-4B74-4B7B-8FC3-D42112E8E7A3}" dt="2023-12-13T12:02:45.230" v="211"/>
          <ac:picMkLst>
            <pc:docMk/>
            <pc:sldMk cId="3517456942" sldId="269"/>
            <ac:picMk id="4" creationId="{5A6E30B0-EDE4-8999-2D84-1FAB64CEE35B}"/>
          </ac:picMkLst>
        </pc:picChg>
        <pc:picChg chg="add mod">
          <ac:chgData name="Lawrence, Charlotte" userId="d1edc840-16a5-48ff-b6e6-9e4df0f0b464" providerId="ADAL" clId="{69D7720E-4B74-4B7B-8FC3-D42112E8E7A3}" dt="2023-12-13T12:42:06.907" v="239" actId="1076"/>
          <ac:picMkLst>
            <pc:docMk/>
            <pc:sldMk cId="3517456942" sldId="269"/>
            <ac:picMk id="5" creationId="{8FCBC917-46B2-1F50-24D9-82020309E1EF}"/>
          </ac:picMkLst>
        </pc:picChg>
        <pc:picChg chg="add mod">
          <ac:chgData name="Lawrence, Charlotte" userId="d1edc840-16a5-48ff-b6e6-9e4df0f0b464" providerId="ADAL" clId="{69D7720E-4B74-4B7B-8FC3-D42112E8E7A3}" dt="2023-12-13T12:42:23.357" v="244"/>
          <ac:picMkLst>
            <pc:docMk/>
            <pc:sldMk cId="3517456942" sldId="269"/>
            <ac:picMk id="6" creationId="{6DA2AF18-5C76-6238-7492-A85E09FEDABE}"/>
          </ac:picMkLst>
        </pc:picChg>
      </pc:sldChg>
      <pc:sldChg chg="modSp mod">
        <pc:chgData name="Lawrence, Charlotte" userId="d1edc840-16a5-48ff-b6e6-9e4df0f0b464" providerId="ADAL" clId="{69D7720E-4B74-4B7B-8FC3-D42112E8E7A3}" dt="2023-12-13T12:03:01.788" v="217" actId="1076"/>
        <pc:sldMkLst>
          <pc:docMk/>
          <pc:sldMk cId="598555499" sldId="270"/>
        </pc:sldMkLst>
        <pc:spChg chg="mod">
          <ac:chgData name="Lawrence, Charlotte" userId="d1edc840-16a5-48ff-b6e6-9e4df0f0b464" providerId="ADAL" clId="{69D7720E-4B74-4B7B-8FC3-D42112E8E7A3}" dt="2023-12-13T12:02:54.060" v="214" actId="1076"/>
          <ac:spMkLst>
            <pc:docMk/>
            <pc:sldMk cId="598555499" sldId="270"/>
            <ac:spMk id="12" creationId="{00000000-0000-0000-0000-000000000000}"/>
          </ac:spMkLst>
        </pc:spChg>
        <pc:spChg chg="mod">
          <ac:chgData name="Lawrence, Charlotte" userId="d1edc840-16a5-48ff-b6e6-9e4df0f0b464" providerId="ADAL" clId="{69D7720E-4B74-4B7B-8FC3-D42112E8E7A3}" dt="2023-12-13T12:02:56.780" v="215" actId="1076"/>
          <ac:spMkLst>
            <pc:docMk/>
            <pc:sldMk cId="598555499" sldId="270"/>
            <ac:spMk id="13" creationId="{00000000-0000-0000-0000-000000000000}"/>
          </ac:spMkLst>
        </pc:spChg>
        <pc:spChg chg="mod">
          <ac:chgData name="Lawrence, Charlotte" userId="d1edc840-16a5-48ff-b6e6-9e4df0f0b464" providerId="ADAL" clId="{69D7720E-4B74-4B7B-8FC3-D42112E8E7A3}" dt="2023-12-13T12:03:00.636" v="216" actId="1076"/>
          <ac:spMkLst>
            <pc:docMk/>
            <pc:sldMk cId="598555499" sldId="270"/>
            <ac:spMk id="18" creationId="{00000000-0000-0000-0000-000000000000}"/>
          </ac:spMkLst>
        </pc:spChg>
        <pc:spChg chg="mod">
          <ac:chgData name="Lawrence, Charlotte" userId="d1edc840-16a5-48ff-b6e6-9e4df0f0b464" providerId="ADAL" clId="{69D7720E-4B74-4B7B-8FC3-D42112E8E7A3}" dt="2023-12-13T12:03:01.788" v="217" actId="1076"/>
          <ac:spMkLst>
            <pc:docMk/>
            <pc:sldMk cId="598555499" sldId="270"/>
            <ac:spMk id="20" creationId="{00000000-0000-0000-0000-000000000000}"/>
          </ac:spMkLst>
        </pc:spChg>
        <pc:spChg chg="mod">
          <ac:chgData name="Lawrence, Charlotte" userId="d1edc840-16a5-48ff-b6e6-9e4df0f0b464" providerId="ADAL" clId="{69D7720E-4B74-4B7B-8FC3-D42112E8E7A3}" dt="2023-12-13T12:02:52.484" v="213" actId="1076"/>
          <ac:spMkLst>
            <pc:docMk/>
            <pc:sldMk cId="598555499" sldId="270"/>
            <ac:spMk id="22" creationId="{00000000-0000-0000-0000-000000000000}"/>
          </ac:spMkLst>
        </pc:spChg>
        <pc:spChg chg="mod">
          <ac:chgData name="Lawrence, Charlotte" userId="d1edc840-16a5-48ff-b6e6-9e4df0f0b464" providerId="ADAL" clId="{69D7720E-4B74-4B7B-8FC3-D42112E8E7A3}" dt="2023-12-13T12:02:40.173" v="210" actId="14100"/>
          <ac:spMkLst>
            <pc:docMk/>
            <pc:sldMk cId="598555499" sldId="270"/>
            <ac:spMk id="5123" creationId="{00000000-0000-0000-0000-000000000000}"/>
          </ac:spMkLst>
        </pc:spChg>
      </pc:sldChg>
      <pc:sldChg chg="addSp modSp">
        <pc:chgData name="Lawrence, Charlotte" userId="d1edc840-16a5-48ff-b6e6-9e4df0f0b464" providerId="ADAL" clId="{69D7720E-4B74-4B7B-8FC3-D42112E8E7A3}" dt="2023-12-13T12:42:15.886" v="242"/>
        <pc:sldMkLst>
          <pc:docMk/>
          <pc:sldMk cId="1053643917" sldId="271"/>
        </pc:sldMkLst>
        <pc:picChg chg="add mod">
          <ac:chgData name="Lawrence, Charlotte" userId="d1edc840-16a5-48ff-b6e6-9e4df0f0b464" providerId="ADAL" clId="{69D7720E-4B74-4B7B-8FC3-D42112E8E7A3}" dt="2023-12-13T12:01:17.731" v="193"/>
          <ac:picMkLst>
            <pc:docMk/>
            <pc:sldMk cId="1053643917" sldId="271"/>
            <ac:picMk id="4" creationId="{D4BF4355-A898-182F-3998-F570DBD785E1}"/>
          </ac:picMkLst>
        </pc:picChg>
        <pc:picChg chg="add mod">
          <ac:chgData name="Lawrence, Charlotte" userId="d1edc840-16a5-48ff-b6e6-9e4df0f0b464" providerId="ADAL" clId="{69D7720E-4B74-4B7B-8FC3-D42112E8E7A3}" dt="2023-12-13T12:01:29.509" v="195"/>
          <ac:picMkLst>
            <pc:docMk/>
            <pc:sldMk cId="1053643917" sldId="271"/>
            <ac:picMk id="5" creationId="{A95E5BFC-60AE-C00D-4862-BE32CB3664A2}"/>
          </ac:picMkLst>
        </pc:picChg>
        <pc:picChg chg="add mod">
          <ac:chgData name="Lawrence, Charlotte" userId="d1edc840-16a5-48ff-b6e6-9e4df0f0b464" providerId="ADAL" clId="{69D7720E-4B74-4B7B-8FC3-D42112E8E7A3}" dt="2023-12-13T12:42:15.886" v="242"/>
          <ac:picMkLst>
            <pc:docMk/>
            <pc:sldMk cId="1053643917" sldId="271"/>
            <ac:picMk id="6" creationId="{0F04BA7A-8FA4-FBF1-78A0-8F3D263D9543}"/>
          </ac:picMkLst>
        </pc:picChg>
      </pc:sldChg>
      <pc:sldChg chg="addSp delSp modSp mod">
        <pc:chgData name="Lawrence, Charlotte" userId="d1edc840-16a5-48ff-b6e6-9e4df0f0b464" providerId="ADAL" clId="{69D7720E-4B74-4B7B-8FC3-D42112E8E7A3}" dt="2023-12-13T12:41:35.795" v="229" actId="1076"/>
        <pc:sldMkLst>
          <pc:docMk/>
          <pc:sldMk cId="4261104444" sldId="272"/>
        </pc:sldMkLst>
        <pc:spChg chg="add del mod">
          <ac:chgData name="Lawrence, Charlotte" userId="d1edc840-16a5-48ff-b6e6-9e4df0f0b464" providerId="ADAL" clId="{69D7720E-4B74-4B7B-8FC3-D42112E8E7A3}" dt="2023-12-13T11:59:44.814" v="172" actId="2711"/>
          <ac:spMkLst>
            <pc:docMk/>
            <pc:sldMk cId="4261104444" sldId="272"/>
            <ac:spMk id="2" creationId="{7D65A77C-43DB-CB86-C3B4-96278548F941}"/>
          </ac:spMkLst>
        </pc:spChg>
        <pc:spChg chg="mod">
          <ac:chgData name="Lawrence, Charlotte" userId="d1edc840-16a5-48ff-b6e6-9e4df0f0b464" providerId="ADAL" clId="{69D7720E-4B74-4B7B-8FC3-D42112E8E7A3}" dt="2023-12-13T11:54:30.839" v="159" actId="1076"/>
          <ac:spMkLst>
            <pc:docMk/>
            <pc:sldMk cId="4261104444" sldId="272"/>
            <ac:spMk id="3" creationId="{697C878D-A040-CA6C-85E4-80AE26907661}"/>
          </ac:spMkLst>
        </pc:spChg>
        <pc:spChg chg="add del mod">
          <ac:chgData name="Lawrence, Charlotte" userId="d1edc840-16a5-48ff-b6e6-9e4df0f0b464" providerId="ADAL" clId="{69D7720E-4B74-4B7B-8FC3-D42112E8E7A3}" dt="2023-12-13T11:59:26.115" v="168" actId="478"/>
          <ac:spMkLst>
            <pc:docMk/>
            <pc:sldMk cId="4261104444" sldId="272"/>
            <ac:spMk id="10" creationId="{82113E0F-37A3-C0F6-6228-D81A6023D6BA}"/>
          </ac:spMkLst>
        </pc:spChg>
        <pc:picChg chg="del">
          <ac:chgData name="Lawrence, Charlotte" userId="d1edc840-16a5-48ff-b6e6-9e4df0f0b464" providerId="ADAL" clId="{69D7720E-4B74-4B7B-8FC3-D42112E8E7A3}" dt="2023-12-13T11:54:20.392" v="151" actId="478"/>
          <ac:picMkLst>
            <pc:docMk/>
            <pc:sldMk cId="4261104444" sldId="272"/>
            <ac:picMk id="4" creationId="{4264482B-D643-0EC5-D577-DA4567E69D4F}"/>
          </ac:picMkLst>
        </pc:picChg>
        <pc:picChg chg="del">
          <ac:chgData name="Lawrence, Charlotte" userId="d1edc840-16a5-48ff-b6e6-9e4df0f0b464" providerId="ADAL" clId="{69D7720E-4B74-4B7B-8FC3-D42112E8E7A3}" dt="2023-12-13T11:54:21.024" v="152" actId="478"/>
          <ac:picMkLst>
            <pc:docMk/>
            <pc:sldMk cId="4261104444" sldId="272"/>
            <ac:picMk id="5" creationId="{55D59FD9-F982-D9AA-76B0-D6FB79529466}"/>
          </ac:picMkLst>
        </pc:picChg>
        <pc:picChg chg="del">
          <ac:chgData name="Lawrence, Charlotte" userId="d1edc840-16a5-48ff-b6e6-9e4df0f0b464" providerId="ADAL" clId="{69D7720E-4B74-4B7B-8FC3-D42112E8E7A3}" dt="2023-12-13T11:54:19.391" v="150" actId="478"/>
          <ac:picMkLst>
            <pc:docMk/>
            <pc:sldMk cId="4261104444" sldId="272"/>
            <ac:picMk id="6" creationId="{978FEFDD-946C-F6C3-42AC-9F418B14C667}"/>
          </ac:picMkLst>
        </pc:picChg>
        <pc:picChg chg="add mod">
          <ac:chgData name="Lawrence, Charlotte" userId="d1edc840-16a5-48ff-b6e6-9e4df0f0b464" providerId="ADAL" clId="{69D7720E-4B74-4B7B-8FC3-D42112E8E7A3}" dt="2023-12-13T11:54:39.131" v="160"/>
          <ac:picMkLst>
            <pc:docMk/>
            <pc:sldMk cId="4261104444" sldId="272"/>
            <ac:picMk id="7" creationId="{0C56262D-CA97-0C4F-D77E-66A6A098E9A5}"/>
          </ac:picMkLst>
        </pc:picChg>
        <pc:picChg chg="add mod">
          <ac:chgData name="Lawrence, Charlotte" userId="d1edc840-16a5-48ff-b6e6-9e4df0f0b464" providerId="ADAL" clId="{69D7720E-4B74-4B7B-8FC3-D42112E8E7A3}" dt="2023-12-13T12:00:22.528" v="182" actId="1076"/>
          <ac:picMkLst>
            <pc:docMk/>
            <pc:sldMk cId="4261104444" sldId="272"/>
            <ac:picMk id="8" creationId="{42A5E6B2-DE12-0207-F7AB-C00BBA593CC7}"/>
          </ac:picMkLst>
        </pc:picChg>
        <pc:picChg chg="add mod">
          <ac:chgData name="Lawrence, Charlotte" userId="d1edc840-16a5-48ff-b6e6-9e4df0f0b464" providerId="ADAL" clId="{69D7720E-4B74-4B7B-8FC3-D42112E8E7A3}" dt="2023-12-13T12:41:35.795" v="229" actId="1076"/>
          <ac:picMkLst>
            <pc:docMk/>
            <pc:sldMk cId="4261104444" sldId="272"/>
            <ac:picMk id="11" creationId="{F3BE4790-5F9E-E3ED-D890-7D6F0C1097AD}"/>
          </ac:picMkLst>
        </pc:picChg>
      </pc:sldChg>
      <pc:sldChg chg="addSp delSp modSp mod">
        <pc:chgData name="Lawrence, Charlotte" userId="d1edc840-16a5-48ff-b6e6-9e4df0f0b464" providerId="ADAL" clId="{69D7720E-4B74-4B7B-8FC3-D42112E8E7A3}" dt="2023-12-13T12:41:40.467" v="231"/>
        <pc:sldMkLst>
          <pc:docMk/>
          <pc:sldMk cId="935346647" sldId="273"/>
        </pc:sldMkLst>
        <pc:spChg chg="del mod">
          <ac:chgData name="Lawrence, Charlotte" userId="d1edc840-16a5-48ff-b6e6-9e4df0f0b464" providerId="ADAL" clId="{69D7720E-4B74-4B7B-8FC3-D42112E8E7A3}" dt="2023-12-13T09:56:00.719" v="18" actId="478"/>
          <ac:spMkLst>
            <pc:docMk/>
            <pc:sldMk cId="935346647" sldId="273"/>
            <ac:spMk id="2" creationId="{84135FDF-A10E-82E5-0798-30B9D8703A4E}"/>
          </ac:spMkLst>
        </pc:spChg>
        <pc:spChg chg="mod">
          <ac:chgData name="Lawrence, Charlotte" userId="d1edc840-16a5-48ff-b6e6-9e4df0f0b464" providerId="ADAL" clId="{69D7720E-4B74-4B7B-8FC3-D42112E8E7A3}" dt="2023-12-13T11:54:12.616" v="149" actId="20577"/>
          <ac:spMkLst>
            <pc:docMk/>
            <pc:sldMk cId="935346647" sldId="273"/>
            <ac:spMk id="3" creationId="{5810E435-EAD1-E3F2-2777-905966BDFFBD}"/>
          </ac:spMkLst>
        </pc:spChg>
        <pc:spChg chg="add del mod">
          <ac:chgData name="Lawrence, Charlotte" userId="d1edc840-16a5-48ff-b6e6-9e4df0f0b464" providerId="ADAL" clId="{69D7720E-4B74-4B7B-8FC3-D42112E8E7A3}" dt="2023-12-13T09:56:04.334" v="19" actId="478"/>
          <ac:spMkLst>
            <pc:docMk/>
            <pc:sldMk cId="935346647" sldId="273"/>
            <ac:spMk id="10" creationId="{2CD72E4F-FDBE-5FF4-7DD0-795BED5A66B6}"/>
          </ac:spMkLst>
        </pc:spChg>
        <pc:spChg chg="add mod">
          <ac:chgData name="Lawrence, Charlotte" userId="d1edc840-16a5-48ff-b6e6-9e4df0f0b464" providerId="ADAL" clId="{69D7720E-4B74-4B7B-8FC3-D42112E8E7A3}" dt="2023-12-13T12:03:23.955" v="221" actId="1076"/>
          <ac:spMkLst>
            <pc:docMk/>
            <pc:sldMk cId="935346647" sldId="273"/>
            <ac:spMk id="17" creationId="{917BC82D-836B-631E-1C17-6683DD687B8A}"/>
          </ac:spMkLst>
        </pc:spChg>
        <pc:picChg chg="del mod">
          <ac:chgData name="Lawrence, Charlotte" userId="d1edc840-16a5-48ff-b6e6-9e4df0f0b464" providerId="ADAL" clId="{69D7720E-4B74-4B7B-8FC3-D42112E8E7A3}" dt="2023-12-13T11:48:19.943" v="60" actId="478"/>
          <ac:picMkLst>
            <pc:docMk/>
            <pc:sldMk cId="935346647" sldId="273"/>
            <ac:picMk id="4" creationId="{23DCE6FA-9CF0-ED95-8C26-ABC90EDCD08B}"/>
          </ac:picMkLst>
        </pc:picChg>
        <pc:picChg chg="del">
          <ac:chgData name="Lawrence, Charlotte" userId="d1edc840-16a5-48ff-b6e6-9e4df0f0b464" providerId="ADAL" clId="{69D7720E-4B74-4B7B-8FC3-D42112E8E7A3}" dt="2023-12-13T11:51:37.327" v="69" actId="478"/>
          <ac:picMkLst>
            <pc:docMk/>
            <pc:sldMk cId="935346647" sldId="273"/>
            <ac:picMk id="5" creationId="{ECC866E8-968F-AED0-5BA1-BB5F92664C9D}"/>
          </ac:picMkLst>
        </pc:picChg>
        <pc:picChg chg="del">
          <ac:chgData name="Lawrence, Charlotte" userId="d1edc840-16a5-48ff-b6e6-9e4df0f0b464" providerId="ADAL" clId="{69D7720E-4B74-4B7B-8FC3-D42112E8E7A3}" dt="2023-12-13T09:55:34.919" v="4" actId="478"/>
          <ac:picMkLst>
            <pc:docMk/>
            <pc:sldMk cId="935346647" sldId="273"/>
            <ac:picMk id="6" creationId="{D20D7458-DC30-ED6F-4FC5-0A8063391C44}"/>
          </ac:picMkLst>
        </pc:picChg>
        <pc:picChg chg="add mod">
          <ac:chgData name="Lawrence, Charlotte" userId="d1edc840-16a5-48ff-b6e6-9e4df0f0b464" providerId="ADAL" clId="{69D7720E-4B74-4B7B-8FC3-D42112E8E7A3}" dt="2023-12-13T11:52:06.638" v="84" actId="1076"/>
          <ac:picMkLst>
            <pc:docMk/>
            <pc:sldMk cId="935346647" sldId="273"/>
            <ac:picMk id="8" creationId="{480B99DA-13DD-C29D-C699-A79C4552B287}"/>
          </ac:picMkLst>
        </pc:picChg>
        <pc:picChg chg="add del mod">
          <ac:chgData name="Lawrence, Charlotte" userId="d1edc840-16a5-48ff-b6e6-9e4df0f0b464" providerId="ADAL" clId="{69D7720E-4B74-4B7B-8FC3-D42112E8E7A3}" dt="2023-12-13T09:57:18.307" v="42" actId="478"/>
          <ac:picMkLst>
            <pc:docMk/>
            <pc:sldMk cId="935346647" sldId="273"/>
            <ac:picMk id="11" creationId="{23DCE6FA-9CF0-ED95-8C26-ABC90EDCD08B}"/>
          </ac:picMkLst>
        </pc:picChg>
        <pc:picChg chg="add del mod">
          <ac:chgData name="Lawrence, Charlotte" userId="d1edc840-16a5-48ff-b6e6-9e4df0f0b464" providerId="ADAL" clId="{69D7720E-4B74-4B7B-8FC3-D42112E8E7A3}" dt="2023-12-13T12:41:40.035" v="230" actId="478"/>
          <ac:picMkLst>
            <pc:docMk/>
            <pc:sldMk cId="935346647" sldId="273"/>
            <ac:picMk id="13" creationId="{97A93DB2-CB8D-A97B-39AA-BCF93A632715}"/>
          </ac:picMkLst>
        </pc:picChg>
        <pc:picChg chg="add mod">
          <ac:chgData name="Lawrence, Charlotte" userId="d1edc840-16a5-48ff-b6e6-9e4df0f0b464" providerId="ADAL" clId="{69D7720E-4B74-4B7B-8FC3-D42112E8E7A3}" dt="2023-12-13T11:51:47.983" v="76" actId="14100"/>
          <ac:picMkLst>
            <pc:docMk/>
            <pc:sldMk cId="935346647" sldId="273"/>
            <ac:picMk id="15" creationId="{539AD160-FC69-4035-0175-50F9A9B415C8}"/>
          </ac:picMkLst>
        </pc:picChg>
        <pc:picChg chg="add del mod">
          <ac:chgData name="Lawrence, Charlotte" userId="d1edc840-16a5-48ff-b6e6-9e4df0f0b464" providerId="ADAL" clId="{69D7720E-4B74-4B7B-8FC3-D42112E8E7A3}" dt="2023-12-13T11:57:28.289" v="165" actId="478"/>
          <ac:picMkLst>
            <pc:docMk/>
            <pc:sldMk cId="935346647" sldId="273"/>
            <ac:picMk id="19" creationId="{27070E1B-F3A5-9741-3659-489F619958CC}"/>
          </ac:picMkLst>
        </pc:picChg>
        <pc:picChg chg="add mod">
          <ac:chgData name="Lawrence, Charlotte" userId="d1edc840-16a5-48ff-b6e6-9e4df0f0b464" providerId="ADAL" clId="{69D7720E-4B74-4B7B-8FC3-D42112E8E7A3}" dt="2023-12-13T12:41:40.467" v="231"/>
          <ac:picMkLst>
            <pc:docMk/>
            <pc:sldMk cId="935346647" sldId="273"/>
            <ac:picMk id="20" creationId="{2756EF97-BD94-C052-DF67-0F5EEA26F0AE}"/>
          </ac:picMkLst>
        </pc:picChg>
      </pc:sldChg>
      <pc:sldChg chg="addSp delSp modSp mod">
        <pc:chgData name="Lawrence, Charlotte" userId="d1edc840-16a5-48ff-b6e6-9e4df0f0b464" providerId="ADAL" clId="{69D7720E-4B74-4B7B-8FC3-D42112E8E7A3}" dt="2023-12-13T12:41:43.410" v="233"/>
        <pc:sldMkLst>
          <pc:docMk/>
          <pc:sldMk cId="3130528960" sldId="274"/>
        </pc:sldMkLst>
        <pc:spChg chg="mod">
          <ac:chgData name="Lawrence, Charlotte" userId="d1edc840-16a5-48ff-b6e6-9e4df0f0b464" providerId="ADAL" clId="{69D7720E-4B74-4B7B-8FC3-D42112E8E7A3}" dt="2023-12-13T12:00:43.918" v="188" actId="2711"/>
          <ac:spMkLst>
            <pc:docMk/>
            <pc:sldMk cId="3130528960" sldId="274"/>
            <ac:spMk id="2" creationId="{7D65A77C-43DB-CB86-C3B4-96278548F941}"/>
          </ac:spMkLst>
        </pc:spChg>
        <pc:spChg chg="mod">
          <ac:chgData name="Lawrence, Charlotte" userId="d1edc840-16a5-48ff-b6e6-9e4df0f0b464" providerId="ADAL" clId="{69D7720E-4B74-4B7B-8FC3-D42112E8E7A3}" dt="2023-12-13T12:00:34.889" v="187" actId="27636"/>
          <ac:spMkLst>
            <pc:docMk/>
            <pc:sldMk cId="3130528960" sldId="274"/>
            <ac:spMk id="3" creationId="{697C878D-A040-CA6C-85E4-80AE26907661}"/>
          </ac:spMkLst>
        </pc:spChg>
        <pc:picChg chg="del">
          <ac:chgData name="Lawrence, Charlotte" userId="d1edc840-16a5-48ff-b6e6-9e4df0f0b464" providerId="ADAL" clId="{69D7720E-4B74-4B7B-8FC3-D42112E8E7A3}" dt="2023-12-13T12:41:43.078" v="232" actId="478"/>
          <ac:picMkLst>
            <pc:docMk/>
            <pc:sldMk cId="3130528960" sldId="274"/>
            <ac:picMk id="4" creationId="{4264482B-D643-0EC5-D577-DA4567E69D4F}"/>
          </ac:picMkLst>
        </pc:picChg>
        <pc:picChg chg="del">
          <ac:chgData name="Lawrence, Charlotte" userId="d1edc840-16a5-48ff-b6e6-9e4df0f0b464" providerId="ADAL" clId="{69D7720E-4B74-4B7B-8FC3-D42112E8E7A3}" dt="2023-12-13T12:00:20.434" v="181" actId="478"/>
          <ac:picMkLst>
            <pc:docMk/>
            <pc:sldMk cId="3130528960" sldId="274"/>
            <ac:picMk id="5" creationId="{55D59FD9-F982-D9AA-76B0-D6FB79529466}"/>
          </ac:picMkLst>
        </pc:picChg>
        <pc:picChg chg="del">
          <ac:chgData name="Lawrence, Charlotte" userId="d1edc840-16a5-48ff-b6e6-9e4df0f0b464" providerId="ADAL" clId="{69D7720E-4B74-4B7B-8FC3-D42112E8E7A3}" dt="2023-12-13T12:00:02.571" v="176" actId="478"/>
          <ac:picMkLst>
            <pc:docMk/>
            <pc:sldMk cId="3130528960" sldId="274"/>
            <ac:picMk id="6" creationId="{B14526A8-CD02-0D55-3197-0A075959F3D7}"/>
          </ac:picMkLst>
        </pc:picChg>
        <pc:picChg chg="add mod">
          <ac:chgData name="Lawrence, Charlotte" userId="d1edc840-16a5-48ff-b6e6-9e4df0f0b464" providerId="ADAL" clId="{69D7720E-4B74-4B7B-8FC3-D42112E8E7A3}" dt="2023-12-13T12:00:17.925" v="180"/>
          <ac:picMkLst>
            <pc:docMk/>
            <pc:sldMk cId="3130528960" sldId="274"/>
            <ac:picMk id="7" creationId="{7859C231-79B3-934D-F053-E31C60984F69}"/>
          </ac:picMkLst>
        </pc:picChg>
        <pc:picChg chg="add mod">
          <ac:chgData name="Lawrence, Charlotte" userId="d1edc840-16a5-48ff-b6e6-9e4df0f0b464" providerId="ADAL" clId="{69D7720E-4B74-4B7B-8FC3-D42112E8E7A3}" dt="2023-12-13T12:00:25.578" v="183"/>
          <ac:picMkLst>
            <pc:docMk/>
            <pc:sldMk cId="3130528960" sldId="274"/>
            <ac:picMk id="8" creationId="{6E88ED3D-7926-A606-BE73-45122207F226}"/>
          </ac:picMkLst>
        </pc:picChg>
        <pc:picChg chg="add mod">
          <ac:chgData name="Lawrence, Charlotte" userId="d1edc840-16a5-48ff-b6e6-9e4df0f0b464" providerId="ADAL" clId="{69D7720E-4B74-4B7B-8FC3-D42112E8E7A3}" dt="2023-12-13T12:41:43.410" v="233"/>
          <ac:picMkLst>
            <pc:docMk/>
            <pc:sldMk cId="3130528960" sldId="274"/>
            <ac:picMk id="9" creationId="{6111DB12-2420-C3CA-8A6E-018088436C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E3ADC3-0100-3420-4E69-B3C518CA1C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38C64EE-2C37-439A-CFD8-C2C8DCE586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D8FEC-9634-4F10-AC8F-3BAFCF64C61D}" type="datetimeFigureOut">
              <a:rPr lang="en-GB" smtClean="0"/>
              <a:t>13/12/2023</a:t>
            </a:fld>
            <a:endParaRPr lang="en-GB"/>
          </a:p>
        </p:txBody>
      </p:sp>
      <p:sp>
        <p:nvSpPr>
          <p:cNvPr id="4" name="Footer Placeholder 3">
            <a:extLst>
              <a:ext uri="{FF2B5EF4-FFF2-40B4-BE49-F238E27FC236}">
                <a16:creationId xmlns:a16="http://schemas.microsoft.com/office/drawing/2014/main" id="{ACB7E41A-718D-1928-0144-C7755D6082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BD999FA-282C-BDBF-1978-DC620D9A41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4EAF91-57F8-422D-AD57-135F630AAE41}" type="slidenum">
              <a:rPr lang="en-GB" smtClean="0"/>
              <a:t>‹#›</a:t>
            </a:fld>
            <a:endParaRPr lang="en-GB"/>
          </a:p>
        </p:txBody>
      </p:sp>
    </p:spTree>
    <p:extLst>
      <p:ext uri="{BB962C8B-B14F-4D97-AF65-F5344CB8AC3E}">
        <p14:creationId xmlns:p14="http://schemas.microsoft.com/office/powerpoint/2010/main" val="2373776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55010-AB36-4198-AA8D-7325EEFCD43B}" type="datetimeFigureOut">
              <a:rPr lang="en-GB" smtClean="0"/>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38EBE-4D41-48E1-904C-316A1BDCC07A}" type="slidenum">
              <a:rPr lang="en-GB" smtClean="0"/>
              <a:t>‹#›</a:t>
            </a:fld>
            <a:endParaRPr lang="en-GB"/>
          </a:p>
        </p:txBody>
      </p:sp>
    </p:spTree>
    <p:extLst>
      <p:ext uri="{BB962C8B-B14F-4D97-AF65-F5344CB8AC3E}">
        <p14:creationId xmlns:p14="http://schemas.microsoft.com/office/powerpoint/2010/main" val="3686191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338EBE-4D41-48E1-904C-316A1BDCC07A}" type="slidenum">
              <a:rPr lang="en-GB" smtClean="0"/>
              <a:t>2</a:t>
            </a:fld>
            <a:endParaRPr lang="en-GB"/>
          </a:p>
        </p:txBody>
      </p:sp>
    </p:spTree>
    <p:extLst>
      <p:ext uri="{BB962C8B-B14F-4D97-AF65-F5344CB8AC3E}">
        <p14:creationId xmlns:p14="http://schemas.microsoft.com/office/powerpoint/2010/main" val="154130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Writing Activity</a:t>
            </a:r>
          </a:p>
          <a:p>
            <a:endParaRPr lang="en-US" dirty="0"/>
          </a:p>
          <a:p>
            <a:r>
              <a:rPr lang="en-US" b="1" dirty="0"/>
              <a:t>Skills</a:t>
            </a:r>
            <a:endParaRPr lang="en-US" dirty="0"/>
          </a:p>
          <a:p>
            <a:r>
              <a:rPr lang="en-US" dirty="0"/>
              <a:t>This task requires students to produce sentences based on formulas and by using references; it encourages problem solving.  It could be classed as a puzzle.</a:t>
            </a:r>
          </a:p>
          <a:p>
            <a:endParaRPr lang="en-US" dirty="0"/>
          </a:p>
          <a:p>
            <a:r>
              <a:rPr lang="en-US" b="1" dirty="0"/>
              <a:t>Careers/Jobs </a:t>
            </a:r>
          </a:p>
          <a:p>
            <a:pPr marL="171450" indent="-171450">
              <a:buFont typeface="Arial" panose="020B0604020202020204" pitchFamily="34" charset="0"/>
              <a:buChar char="•"/>
            </a:pPr>
            <a:r>
              <a:rPr lang="en-US" b="0" dirty="0"/>
              <a:t>Coding</a:t>
            </a:r>
          </a:p>
          <a:p>
            <a:pPr marL="171450" indent="-171450">
              <a:buFont typeface="Arial" panose="020B0604020202020204" pitchFamily="34" charset="0"/>
              <a:buChar char="•"/>
            </a:pPr>
            <a:r>
              <a:rPr lang="en-US" b="0" dirty="0"/>
              <a:t>Programming</a:t>
            </a:r>
          </a:p>
          <a:p>
            <a:endParaRPr lang="en-US" b="0" dirty="0"/>
          </a:p>
          <a:p>
            <a:endParaRPr lang="en-US" b="1" dirty="0"/>
          </a:p>
          <a:p>
            <a:endParaRPr lang="en-GB" b="1" dirty="0"/>
          </a:p>
        </p:txBody>
      </p:sp>
      <p:sp>
        <p:nvSpPr>
          <p:cNvPr id="4" name="Slide Number Placeholder 3"/>
          <p:cNvSpPr>
            <a:spLocks noGrp="1"/>
          </p:cNvSpPr>
          <p:nvPr>
            <p:ph type="sldNum" sz="quarter" idx="5"/>
          </p:nvPr>
        </p:nvSpPr>
        <p:spPr/>
        <p:txBody>
          <a:bodyPr/>
          <a:lstStyle/>
          <a:p>
            <a:fld id="{7B338EBE-4D41-48E1-904C-316A1BDCC07A}" type="slidenum">
              <a:rPr lang="en-GB" smtClean="0"/>
              <a:t>13</a:t>
            </a:fld>
            <a:endParaRPr lang="en-GB"/>
          </a:p>
        </p:txBody>
      </p:sp>
    </p:spTree>
    <p:extLst>
      <p:ext uri="{BB962C8B-B14F-4D97-AF65-F5344CB8AC3E}">
        <p14:creationId xmlns:p14="http://schemas.microsoft.com/office/powerpoint/2010/main" val="19506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Concept of the curriculum is used in work via the following:</a:t>
            </a:r>
          </a:p>
          <a:p>
            <a:endParaRPr lang="en-US" dirty="0"/>
          </a:p>
          <a:p>
            <a:r>
              <a:rPr lang="en-US" dirty="0"/>
              <a:t>The processes used to complete the reading and writing tasks within the lesson plan challenge learners to derive meaning and nuance from written communication. The vocabulary tasks develop accuracy and proof-reading skills. The content of the lesson has an overarching theme of data analysis, pushing learners to identify patterns and deduce sequencing. </a:t>
            </a:r>
          </a:p>
        </p:txBody>
      </p:sp>
      <p:sp>
        <p:nvSpPr>
          <p:cNvPr id="4" name="Slide Number Placeholder 3"/>
          <p:cNvSpPr>
            <a:spLocks noGrp="1"/>
          </p:cNvSpPr>
          <p:nvPr>
            <p:ph type="sldNum" sz="quarter" idx="5"/>
          </p:nvPr>
        </p:nvSpPr>
        <p:spPr/>
        <p:txBody>
          <a:bodyPr/>
          <a:lstStyle/>
          <a:p>
            <a:fld id="{7B338EBE-4D41-48E1-904C-316A1BDCC07A}" type="slidenum">
              <a:rPr lang="en-GB" smtClean="0"/>
              <a:t>3</a:t>
            </a:fld>
            <a:endParaRPr lang="en-GB"/>
          </a:p>
        </p:txBody>
      </p:sp>
    </p:spTree>
    <p:extLst>
      <p:ext uri="{BB962C8B-B14F-4D97-AF65-F5344CB8AC3E}">
        <p14:creationId xmlns:p14="http://schemas.microsoft.com/office/powerpoint/2010/main" val="380925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Reading Comprehension</a:t>
            </a:r>
          </a:p>
          <a:p>
            <a:r>
              <a:rPr lang="en-US" dirty="0"/>
              <a:t>By identifying key information in the text, required for this exercise students will be relying on patterns and using analytical thinking  (identifying past verb endings).</a:t>
            </a:r>
          </a:p>
          <a:p>
            <a:endParaRPr lang="en-US" dirty="0"/>
          </a:p>
          <a:p>
            <a:r>
              <a:rPr lang="en-US" b="1" dirty="0"/>
              <a:t>Skills </a:t>
            </a:r>
          </a:p>
          <a:p>
            <a:r>
              <a:rPr lang="en-US" b="0" i="0" dirty="0">
                <a:solidFill>
                  <a:srgbClr val="202124"/>
                </a:solidFill>
                <a:effectLst/>
                <a:latin typeface="arial" panose="020B0604020202020204" pitchFamily="34" charset="0"/>
              </a:rPr>
              <a:t>You use analytical thinking to detect patterns, brainstorm, interpret data, integrate new information and make decisions based on multiple factors and options. Many careers rely on this skill for research, problem-solving and predicting trends</a:t>
            </a:r>
          </a:p>
          <a:p>
            <a:r>
              <a:rPr lang="en-US" dirty="0"/>
              <a:t>In order to identify patterns.  These are transferable skills.</a:t>
            </a:r>
          </a:p>
          <a:p>
            <a:endParaRPr lang="en-US" dirty="0"/>
          </a:p>
          <a:p>
            <a:r>
              <a:rPr lang="en-US" b="1" dirty="0"/>
              <a:t>Careers/Jobs</a:t>
            </a:r>
          </a:p>
          <a:p>
            <a:pPr marL="171450" indent="-171450">
              <a:buFont typeface="Arial" panose="020B0604020202020204" pitchFamily="34" charset="0"/>
              <a:buChar char="•"/>
            </a:pPr>
            <a:r>
              <a:rPr lang="en-US" b="0" dirty="0"/>
              <a:t>Data Scientist </a:t>
            </a:r>
          </a:p>
          <a:p>
            <a:pPr marL="171450" indent="-171450">
              <a:buFont typeface="Arial" panose="020B0604020202020204" pitchFamily="34" charset="0"/>
              <a:buChar char="•"/>
            </a:pPr>
            <a:r>
              <a:rPr lang="en-US" b="0" dirty="0"/>
              <a:t>Engineering</a:t>
            </a:r>
          </a:p>
          <a:p>
            <a:pPr marL="171450" indent="-171450">
              <a:buFont typeface="Arial" panose="020B0604020202020204" pitchFamily="34" charset="0"/>
              <a:buChar char="•"/>
            </a:pPr>
            <a:r>
              <a:rPr lang="en-US" b="0" dirty="0"/>
              <a:t>Architecture </a:t>
            </a:r>
          </a:p>
          <a:p>
            <a:pPr marL="171450" indent="-171450">
              <a:buFont typeface="Arial" panose="020B0604020202020204" pitchFamily="34" charset="0"/>
              <a:buChar char="•"/>
            </a:pPr>
            <a:r>
              <a:rPr lang="en-US" b="0" dirty="0"/>
              <a:t>Social Media</a:t>
            </a:r>
          </a:p>
          <a:p>
            <a:pPr marL="171450" indent="-171450">
              <a:buFont typeface="Arial" panose="020B0604020202020204" pitchFamily="34" charset="0"/>
              <a:buChar char="•"/>
            </a:pPr>
            <a:r>
              <a:rPr lang="en-US" b="0" dirty="0"/>
              <a:t>Marketing &amp; Comms</a:t>
            </a:r>
          </a:p>
          <a:p>
            <a:pPr marL="171450" indent="-171450">
              <a:buFont typeface="Arial" panose="020B0604020202020204" pitchFamily="34" charset="0"/>
              <a:buChar char="•"/>
            </a:pPr>
            <a:r>
              <a:rPr lang="en-US" b="0" dirty="0"/>
              <a:t>Strategists </a:t>
            </a:r>
          </a:p>
          <a:p>
            <a:endParaRPr lang="en-GB" b="1" dirty="0"/>
          </a:p>
        </p:txBody>
      </p:sp>
      <p:sp>
        <p:nvSpPr>
          <p:cNvPr id="4" name="Slide Number Placeholder 3"/>
          <p:cNvSpPr>
            <a:spLocks noGrp="1"/>
          </p:cNvSpPr>
          <p:nvPr>
            <p:ph type="sldNum" sz="quarter" idx="5"/>
          </p:nvPr>
        </p:nvSpPr>
        <p:spPr/>
        <p:txBody>
          <a:bodyPr/>
          <a:lstStyle/>
          <a:p>
            <a:fld id="{7B338EBE-4D41-48E1-904C-316A1BDCC07A}" type="slidenum">
              <a:rPr lang="en-GB" smtClean="0"/>
              <a:t>4</a:t>
            </a:fld>
            <a:endParaRPr lang="en-GB"/>
          </a:p>
        </p:txBody>
      </p:sp>
    </p:spTree>
    <p:extLst>
      <p:ext uri="{BB962C8B-B14F-4D97-AF65-F5344CB8AC3E}">
        <p14:creationId xmlns:p14="http://schemas.microsoft.com/office/powerpoint/2010/main" val="239013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Identify Spelling Mistakes </a:t>
            </a:r>
          </a:p>
          <a:p>
            <a:r>
              <a:rPr lang="en-US" b="0" dirty="0"/>
              <a:t>Once students become familiar with the patterns involved, spotting mistakes will become more intuitive.</a:t>
            </a:r>
          </a:p>
          <a:p>
            <a:endParaRPr lang="en-US" b="0" dirty="0"/>
          </a:p>
          <a:p>
            <a:r>
              <a:rPr lang="en-US" b="1" dirty="0"/>
              <a:t>Skills</a:t>
            </a:r>
          </a:p>
          <a:p>
            <a:r>
              <a:rPr lang="en-GB" b="0" dirty="0"/>
              <a:t>Being able to spot rules &amp; patterns. Proof reading for accuracy. </a:t>
            </a:r>
          </a:p>
          <a:p>
            <a:endParaRPr lang="en-GB" b="0" dirty="0"/>
          </a:p>
          <a:p>
            <a:r>
              <a:rPr lang="en-GB" b="1" dirty="0"/>
              <a:t>Careers/Jobs </a:t>
            </a:r>
          </a:p>
          <a:p>
            <a:r>
              <a:rPr lang="en-GB" b="0" dirty="0"/>
              <a:t>All employers will value accurate written communication as inaccurate and poor quality emails and documents can reflect poorly on the organisation, and even lead to financial loss or custom. </a:t>
            </a:r>
          </a:p>
        </p:txBody>
      </p:sp>
      <p:sp>
        <p:nvSpPr>
          <p:cNvPr id="4" name="Slide Number Placeholder 3"/>
          <p:cNvSpPr>
            <a:spLocks noGrp="1"/>
          </p:cNvSpPr>
          <p:nvPr>
            <p:ph type="sldNum" sz="quarter" idx="5"/>
          </p:nvPr>
        </p:nvSpPr>
        <p:spPr/>
        <p:txBody>
          <a:bodyPr/>
          <a:lstStyle/>
          <a:p>
            <a:fld id="{7B338EBE-4D41-48E1-904C-316A1BDCC07A}" type="slidenum">
              <a:rPr lang="en-GB" smtClean="0"/>
              <a:t>5</a:t>
            </a:fld>
            <a:endParaRPr lang="en-GB"/>
          </a:p>
        </p:txBody>
      </p:sp>
    </p:spTree>
    <p:extLst>
      <p:ext uri="{BB962C8B-B14F-4D97-AF65-F5344CB8AC3E}">
        <p14:creationId xmlns:p14="http://schemas.microsoft.com/office/powerpoint/2010/main" val="274569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Formulating Sentences </a:t>
            </a:r>
          </a:p>
          <a:p>
            <a:r>
              <a:rPr lang="en-US" dirty="0"/>
              <a:t>Adhere to rules and patterns to achieve a positive outcome. </a:t>
            </a:r>
          </a:p>
          <a:p>
            <a:endParaRPr lang="en-US" dirty="0"/>
          </a:p>
          <a:p>
            <a:r>
              <a:rPr lang="en-US" b="1" dirty="0"/>
              <a:t>Skills </a:t>
            </a:r>
          </a:p>
          <a:p>
            <a:r>
              <a:rPr lang="en-US" dirty="0"/>
              <a:t>Identify and use patterns to formulate sentences.</a:t>
            </a:r>
          </a:p>
          <a:p>
            <a:endParaRPr lang="en-US" dirty="0"/>
          </a:p>
          <a:p>
            <a:r>
              <a:rPr lang="en-US" b="1" dirty="0"/>
              <a:t>Careers/Jobs</a:t>
            </a:r>
          </a:p>
          <a:p>
            <a:pPr marL="171450" indent="-171450">
              <a:buFont typeface="Arial" panose="020B0604020202020204" pitchFamily="34" charset="0"/>
              <a:buChar char="•"/>
            </a:pPr>
            <a:r>
              <a:rPr lang="en-US" b="0" dirty="0"/>
              <a:t>Programming</a:t>
            </a:r>
          </a:p>
          <a:p>
            <a:pPr marL="171450" indent="-171450">
              <a:buFont typeface="Arial" panose="020B0604020202020204" pitchFamily="34" charset="0"/>
              <a:buChar char="•"/>
            </a:pPr>
            <a:r>
              <a:rPr lang="en-US" b="0" dirty="0"/>
              <a:t>Coding</a:t>
            </a:r>
          </a:p>
          <a:p>
            <a:pPr marL="171450" indent="-171450">
              <a:buFont typeface="Arial" panose="020B0604020202020204" pitchFamily="34" charset="0"/>
              <a:buChar char="•"/>
            </a:pPr>
            <a:r>
              <a:rPr lang="en-US" b="0" dirty="0"/>
              <a:t>Scheduling</a:t>
            </a:r>
          </a:p>
          <a:p>
            <a:endParaRPr lang="en-US" dirty="0"/>
          </a:p>
        </p:txBody>
      </p:sp>
      <p:sp>
        <p:nvSpPr>
          <p:cNvPr id="4" name="Slide Number Placeholder 3"/>
          <p:cNvSpPr>
            <a:spLocks noGrp="1"/>
          </p:cNvSpPr>
          <p:nvPr>
            <p:ph type="sldNum" sz="quarter" idx="10"/>
          </p:nvPr>
        </p:nvSpPr>
        <p:spPr/>
        <p:txBody>
          <a:bodyPr/>
          <a:lstStyle/>
          <a:p>
            <a:fld id="{0C4A5C80-FFF1-4D56-8682-26235F06230A}" type="slidenum">
              <a:rPr lang="en-GB" smtClean="0"/>
              <a:t>8</a:t>
            </a:fld>
            <a:endParaRPr lang="en-GB"/>
          </a:p>
        </p:txBody>
      </p:sp>
    </p:spTree>
    <p:extLst>
      <p:ext uri="{BB962C8B-B14F-4D97-AF65-F5344CB8AC3E}">
        <p14:creationId xmlns:p14="http://schemas.microsoft.com/office/powerpoint/2010/main" val="402109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Identify Patterns</a:t>
            </a:r>
          </a:p>
          <a:p>
            <a:pPr marL="171450" indent="-171450">
              <a:buFont typeface="Arial" panose="020B0604020202020204" pitchFamily="34" charset="0"/>
              <a:buChar char="•"/>
            </a:pPr>
            <a:r>
              <a:rPr lang="en-US" dirty="0"/>
              <a:t>Students will quickly classify words based on verb endings. This requires attention to detail, pattern recognition and analytical thinking</a:t>
            </a:r>
          </a:p>
          <a:p>
            <a:endParaRPr lang="en-US" b="1" dirty="0"/>
          </a:p>
          <a:p>
            <a:r>
              <a:rPr lang="en-US" b="1" dirty="0"/>
              <a:t>Skills </a:t>
            </a:r>
          </a:p>
          <a:p>
            <a:pPr marL="171450" indent="-171450">
              <a:buFont typeface="Arial" panose="020B0604020202020204" pitchFamily="34" charset="0"/>
              <a:buChar char="•"/>
            </a:pPr>
            <a:r>
              <a:rPr lang="en-US" dirty="0"/>
              <a:t>Quickly identify and categorize data</a:t>
            </a:r>
          </a:p>
          <a:p>
            <a:endParaRPr lang="en-US" dirty="0"/>
          </a:p>
          <a:p>
            <a:r>
              <a:rPr lang="en-US" b="1" dirty="0"/>
              <a:t>Careers/Jobs</a:t>
            </a:r>
          </a:p>
          <a:p>
            <a:pPr marL="171450" indent="-171450">
              <a:buFont typeface="Arial" panose="020B0604020202020204" pitchFamily="34" charset="0"/>
              <a:buChar char="•"/>
            </a:pPr>
            <a:r>
              <a:rPr lang="en-US" b="0" dirty="0"/>
              <a:t>Data administration</a:t>
            </a:r>
          </a:p>
          <a:p>
            <a:pPr marL="171450" indent="-171450">
              <a:buFont typeface="Arial" panose="020B0604020202020204" pitchFamily="34" charset="0"/>
              <a:buChar char="•"/>
            </a:pPr>
            <a:r>
              <a:rPr lang="en-US" b="0" dirty="0"/>
              <a:t>Data analysis</a:t>
            </a:r>
          </a:p>
          <a:p>
            <a:endParaRPr lang="en-US" b="0" dirty="0"/>
          </a:p>
          <a:p>
            <a:endParaRPr lang="en-GB" b="1" dirty="0"/>
          </a:p>
        </p:txBody>
      </p:sp>
      <p:sp>
        <p:nvSpPr>
          <p:cNvPr id="4" name="Slide Number Placeholder 3"/>
          <p:cNvSpPr>
            <a:spLocks noGrp="1"/>
          </p:cNvSpPr>
          <p:nvPr>
            <p:ph type="sldNum" sz="quarter" idx="10"/>
          </p:nvPr>
        </p:nvSpPr>
        <p:spPr/>
        <p:txBody>
          <a:bodyPr/>
          <a:lstStyle/>
          <a:p>
            <a:fld id="{0C4A5C80-FFF1-4D56-8682-26235F06230A}" type="slidenum">
              <a:rPr lang="en-GB" smtClean="0"/>
              <a:t>9</a:t>
            </a:fld>
            <a:endParaRPr lang="en-GB"/>
          </a:p>
        </p:txBody>
      </p:sp>
    </p:spTree>
    <p:extLst>
      <p:ext uri="{BB962C8B-B14F-4D97-AF65-F5344CB8AC3E}">
        <p14:creationId xmlns:p14="http://schemas.microsoft.com/office/powerpoint/2010/main" val="317745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Referencing</a:t>
            </a:r>
          </a:p>
          <a:p>
            <a:pPr marL="171450" indent="-171450">
              <a:buFont typeface="Arial" panose="020B0604020202020204" pitchFamily="34" charset="0"/>
              <a:buChar char="•"/>
            </a:pPr>
            <a:r>
              <a:rPr lang="en-US" b="0" dirty="0"/>
              <a:t>Using a verb list to identify patterns to create</a:t>
            </a:r>
          </a:p>
          <a:p>
            <a:endParaRPr lang="en-US" b="0" dirty="0"/>
          </a:p>
          <a:p>
            <a:r>
              <a:rPr lang="en-US" b="1" dirty="0"/>
              <a:t>Skills </a:t>
            </a:r>
          </a:p>
          <a:p>
            <a:pPr marL="171450" indent="-171450">
              <a:buFont typeface="Arial" panose="020B0604020202020204" pitchFamily="34" charset="0"/>
              <a:buChar char="•"/>
            </a:pPr>
            <a:r>
              <a:rPr lang="en-US" dirty="0"/>
              <a:t>Methodical formulation</a:t>
            </a:r>
          </a:p>
          <a:p>
            <a:pPr marL="171450" indent="-171450">
              <a:buFont typeface="Arial" panose="020B0604020202020204" pitchFamily="34" charset="0"/>
              <a:buChar char="•"/>
            </a:pPr>
            <a:r>
              <a:rPr lang="en-US" dirty="0"/>
              <a:t>Pattern recognition</a:t>
            </a:r>
          </a:p>
          <a:p>
            <a:pPr marL="171450" indent="-171450">
              <a:buFont typeface="Arial" panose="020B0604020202020204" pitchFamily="34" charset="0"/>
              <a:buChar char="•"/>
            </a:pPr>
            <a:r>
              <a:rPr lang="en-US" dirty="0"/>
              <a:t>Pattern analysis</a:t>
            </a:r>
          </a:p>
          <a:p>
            <a:endParaRPr lang="en-US" dirty="0"/>
          </a:p>
          <a:p>
            <a:r>
              <a:rPr lang="en-US" b="1" dirty="0"/>
              <a:t>Careers/Jobs</a:t>
            </a:r>
          </a:p>
          <a:p>
            <a:pPr marL="171450" indent="-171450">
              <a:buFont typeface="Arial" panose="020B0604020202020204" pitchFamily="34" charset="0"/>
              <a:buChar char="•"/>
            </a:pPr>
            <a:r>
              <a:rPr lang="en-US" b="0" dirty="0"/>
              <a:t>Data administration</a:t>
            </a:r>
          </a:p>
          <a:p>
            <a:pPr marL="171450" indent="-171450">
              <a:buFont typeface="Arial" panose="020B0604020202020204" pitchFamily="34" charset="0"/>
              <a:buChar char="•"/>
            </a:pPr>
            <a:r>
              <a:rPr lang="en-US" b="0" dirty="0"/>
              <a:t>Data analysis</a:t>
            </a:r>
          </a:p>
          <a:p>
            <a:pPr marL="171450" indent="-171450">
              <a:buFont typeface="Arial" panose="020B0604020202020204" pitchFamily="34" charset="0"/>
              <a:buChar char="•"/>
            </a:pPr>
            <a:r>
              <a:rPr lang="en-US" b="0" dirty="0"/>
              <a:t>Strategist</a:t>
            </a:r>
          </a:p>
          <a:p>
            <a:pPr marL="171450" indent="-171450">
              <a:buFont typeface="Arial" panose="020B0604020202020204" pitchFamily="34" charset="0"/>
              <a:buChar char="•"/>
            </a:pPr>
            <a:r>
              <a:rPr lang="en-US" b="0" dirty="0"/>
              <a:t>Accountancy</a:t>
            </a:r>
          </a:p>
          <a:p>
            <a:endParaRPr lang="en-GB" b="0" dirty="0"/>
          </a:p>
        </p:txBody>
      </p:sp>
      <p:sp>
        <p:nvSpPr>
          <p:cNvPr id="4" name="Slide Number Placeholder 3"/>
          <p:cNvSpPr>
            <a:spLocks noGrp="1"/>
          </p:cNvSpPr>
          <p:nvPr>
            <p:ph type="sldNum" sz="quarter" idx="5"/>
          </p:nvPr>
        </p:nvSpPr>
        <p:spPr/>
        <p:txBody>
          <a:bodyPr/>
          <a:lstStyle/>
          <a:p>
            <a:fld id="{7B338EBE-4D41-48E1-904C-316A1BDCC07A}" type="slidenum">
              <a:rPr lang="en-GB" smtClean="0"/>
              <a:t>10</a:t>
            </a:fld>
            <a:endParaRPr lang="en-GB"/>
          </a:p>
        </p:txBody>
      </p:sp>
    </p:spTree>
    <p:extLst>
      <p:ext uri="{BB962C8B-B14F-4D97-AF65-F5344CB8AC3E}">
        <p14:creationId xmlns:p14="http://schemas.microsoft.com/office/powerpoint/2010/main" val="396756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Text Passage</a:t>
            </a:r>
          </a:p>
          <a:p>
            <a:r>
              <a:rPr lang="en-US" dirty="0"/>
              <a:t>Reading the passage students will identify key information and summarize what is required in order to answer the questions.</a:t>
            </a:r>
          </a:p>
          <a:p>
            <a:endParaRPr lang="en-US" dirty="0"/>
          </a:p>
          <a:p>
            <a:r>
              <a:rPr lang="en-US" b="1" dirty="0"/>
              <a:t>Skills </a:t>
            </a:r>
          </a:p>
          <a:p>
            <a:r>
              <a:rPr lang="en-US" dirty="0"/>
              <a:t>This is a useful everyday skill to condense information so we can relay this to others in a way that feels manageable.  For example, giving someone a synopsis  (brief summary or general survey of something) of a book or tv programme is ‘summarising in action’.</a:t>
            </a:r>
          </a:p>
          <a:p>
            <a:endParaRPr lang="en-US" dirty="0"/>
          </a:p>
          <a:p>
            <a:r>
              <a:rPr lang="en-US" dirty="0"/>
              <a:t>Reasons for Summarising can include:</a:t>
            </a:r>
          </a:p>
          <a:p>
            <a:pPr marL="171450" indent="-171450">
              <a:buFont typeface="Arial" panose="020B0604020202020204" pitchFamily="34" charset="0"/>
              <a:buChar char="•"/>
            </a:pPr>
            <a:r>
              <a:rPr lang="en-US" dirty="0"/>
              <a:t>To inform your audience who might not have read the original text you are summarizing</a:t>
            </a:r>
          </a:p>
          <a:p>
            <a:pPr marL="171450" indent="-171450">
              <a:buFont typeface="Arial" panose="020B0604020202020204" pitchFamily="34" charset="0"/>
              <a:buChar char="•"/>
            </a:pPr>
            <a:r>
              <a:rPr lang="en-US" dirty="0"/>
              <a:t>To support an idea you are discussing in your work</a:t>
            </a:r>
          </a:p>
          <a:p>
            <a:pPr marL="171450" indent="-171450">
              <a:buFont typeface="Arial" panose="020B0604020202020204" pitchFamily="34" charset="0"/>
              <a:buChar char="•"/>
            </a:pPr>
            <a:r>
              <a:rPr lang="en-US" dirty="0"/>
              <a:t>To demonstrate your understanding of the text</a:t>
            </a:r>
          </a:p>
          <a:p>
            <a:pPr marL="171450" indent="-171450">
              <a:buFont typeface="Arial" panose="020B0604020202020204" pitchFamily="34" charset="0"/>
              <a:buChar char="•"/>
            </a:pPr>
            <a:r>
              <a:rPr lang="en-US" dirty="0"/>
              <a:t>To establish ideas you want to discuss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Careers/Jobs</a:t>
            </a:r>
          </a:p>
          <a:p>
            <a:pPr marL="0" indent="0">
              <a:buFont typeface="Arial" panose="020B0604020202020204" pitchFamily="34" charset="0"/>
              <a:buNone/>
            </a:pPr>
            <a:r>
              <a:rPr lang="en-GB" dirty="0"/>
              <a:t>Being able to summarise information is relevant in most jobs.  Summarising saves time and allows you to adjust the content and the way in which the information is delivered based on your audience, whether this be informal or formal delivery. When delivering presentations, summary and concise delivery of information is crucial.  </a:t>
            </a:r>
          </a:p>
        </p:txBody>
      </p:sp>
      <p:sp>
        <p:nvSpPr>
          <p:cNvPr id="4" name="Slide Number Placeholder 3"/>
          <p:cNvSpPr>
            <a:spLocks noGrp="1"/>
          </p:cNvSpPr>
          <p:nvPr>
            <p:ph type="sldNum" sz="quarter" idx="10"/>
          </p:nvPr>
        </p:nvSpPr>
        <p:spPr/>
        <p:txBody>
          <a:bodyPr/>
          <a:lstStyle/>
          <a:p>
            <a:fld id="{0C4A5C80-FFF1-4D56-8682-26235F06230A}" type="slidenum">
              <a:rPr lang="en-GB" smtClean="0"/>
              <a:t>11</a:t>
            </a:fld>
            <a:endParaRPr lang="en-GB"/>
          </a:p>
        </p:txBody>
      </p:sp>
    </p:spTree>
    <p:extLst>
      <p:ext uri="{BB962C8B-B14F-4D97-AF65-F5344CB8AC3E}">
        <p14:creationId xmlns:p14="http://schemas.microsoft.com/office/powerpoint/2010/main" val="242110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Listening Task</a:t>
            </a:r>
          </a:p>
          <a:p>
            <a:pPr eaLnBrk="1" hangingPunct="1">
              <a:spcBef>
                <a:spcPct val="0"/>
              </a:spcBef>
            </a:pPr>
            <a:endParaRPr lang="en-US" altLang="en-US" dirty="0"/>
          </a:p>
          <a:p>
            <a:pPr eaLnBrk="1" hangingPunct="1">
              <a:spcBef>
                <a:spcPct val="0"/>
              </a:spcBef>
            </a:pPr>
            <a:r>
              <a:rPr lang="en-US" altLang="en-US" b="1" dirty="0"/>
              <a:t>Skills</a:t>
            </a:r>
          </a:p>
          <a:p>
            <a:pPr eaLnBrk="1" hangingPunct="1">
              <a:spcBef>
                <a:spcPct val="0"/>
              </a:spcBef>
            </a:pPr>
            <a:r>
              <a:rPr lang="en-US" altLang="en-US" dirty="0"/>
              <a:t>Listening for key information or fact finding is crucial to understand and get this task correct.</a:t>
            </a:r>
          </a:p>
          <a:p>
            <a:pPr eaLnBrk="1" hangingPunct="1">
              <a:spcBef>
                <a:spcPct val="0"/>
              </a:spcBef>
            </a:pPr>
            <a:endParaRPr lang="en-US" altLang="en-US" dirty="0"/>
          </a:p>
          <a:p>
            <a:pPr eaLnBrk="1" hangingPunct="1">
              <a:spcBef>
                <a:spcPct val="0"/>
              </a:spcBef>
            </a:pPr>
            <a:r>
              <a:rPr lang="en-US" altLang="en-US" b="1" dirty="0"/>
              <a:t>Jobs/Careers</a:t>
            </a:r>
          </a:p>
          <a:p>
            <a:pPr eaLnBrk="1" hangingPunct="1">
              <a:spcBef>
                <a:spcPct val="0"/>
              </a:spcBef>
            </a:pPr>
            <a:r>
              <a:rPr lang="en-US" altLang="en-US" dirty="0"/>
              <a:t>Listening Skills are required in all jobs to ensure the correct information is relayed to people in the right way, speed and context.  Some obvious jobs that require listening skills are:</a:t>
            </a:r>
          </a:p>
          <a:p>
            <a:pPr marL="171450" indent="-171450" eaLnBrk="1" hangingPunct="1">
              <a:spcBef>
                <a:spcPct val="0"/>
              </a:spcBef>
              <a:buFont typeface="Arial" panose="020B0604020202020204" pitchFamily="34" charset="0"/>
              <a:buChar char="•"/>
            </a:pPr>
            <a:r>
              <a:rPr lang="en-US" altLang="en-US" dirty="0"/>
              <a:t>Sales (identifying customer need)</a:t>
            </a:r>
          </a:p>
          <a:p>
            <a:pPr marL="171450" indent="-171450" eaLnBrk="1" hangingPunct="1">
              <a:spcBef>
                <a:spcPct val="0"/>
              </a:spcBef>
              <a:buFont typeface="Arial" panose="020B0604020202020204" pitchFamily="34" charset="0"/>
              <a:buChar char="•"/>
            </a:pPr>
            <a:r>
              <a:rPr lang="en-US" altLang="en-US" dirty="0"/>
              <a:t>Counsellor</a:t>
            </a:r>
          </a:p>
          <a:p>
            <a:pPr marL="171450" indent="-171450" eaLnBrk="1" hangingPunct="1">
              <a:spcBef>
                <a:spcPct val="0"/>
              </a:spcBef>
              <a:buFont typeface="Arial" panose="020B0604020202020204" pitchFamily="34" charset="0"/>
              <a:buChar char="•"/>
            </a:pPr>
            <a:r>
              <a:rPr lang="en-US" altLang="en-US" dirty="0"/>
              <a:t>Nurse</a:t>
            </a:r>
          </a:p>
          <a:p>
            <a:pPr marL="171450" indent="-171450" eaLnBrk="1" hangingPunct="1">
              <a:spcBef>
                <a:spcPct val="0"/>
              </a:spcBef>
              <a:buFont typeface="Arial" panose="020B0604020202020204" pitchFamily="34" charset="0"/>
              <a:buChar char="•"/>
            </a:pPr>
            <a:r>
              <a:rPr lang="en-US" altLang="en-US" dirty="0"/>
              <a:t>Doctor</a:t>
            </a:r>
          </a:p>
          <a:p>
            <a:pPr marL="171450" indent="-171450" eaLnBrk="1" hangingPunct="1">
              <a:spcBef>
                <a:spcPct val="0"/>
              </a:spcBef>
              <a:buFont typeface="Arial" panose="020B0604020202020204" pitchFamily="34" charset="0"/>
              <a:buChar char="•"/>
            </a:pPr>
            <a:r>
              <a:rPr lang="en-US" altLang="en-US" dirty="0"/>
              <a:t>Teacher</a:t>
            </a:r>
          </a:p>
          <a:p>
            <a:pPr marL="171450" indent="-171450" eaLnBrk="1" hangingPunct="1">
              <a:spcBef>
                <a:spcPct val="0"/>
              </a:spcBef>
              <a:buFont typeface="Arial" panose="020B0604020202020204" pitchFamily="34" charset="0"/>
              <a:buChar char="•"/>
            </a:pPr>
            <a:r>
              <a:rPr lang="en-US" altLang="en-US" dirty="0"/>
              <a:t>Human Resources</a:t>
            </a:r>
          </a:p>
          <a:p>
            <a:pPr marL="171450" indent="-171450" eaLnBrk="1" hangingPunct="1">
              <a:spcBef>
                <a:spcPct val="0"/>
              </a:spcBef>
              <a:buFont typeface="Arial" panose="020B0604020202020204" pitchFamily="34" charset="0"/>
              <a:buChar char="•"/>
            </a:pPr>
            <a:r>
              <a:rPr lang="en-US" altLang="en-US" dirty="0"/>
              <a:t>Learning &amp; Development </a:t>
            </a:r>
          </a:p>
          <a:p>
            <a:pPr marL="171450" indent="-171450" eaLnBrk="1" hangingPunct="1">
              <a:spcBef>
                <a:spcPct val="0"/>
              </a:spcBef>
              <a:buFont typeface="Arial" panose="020B0604020202020204" pitchFamily="34" charset="0"/>
              <a:buChar char="•"/>
            </a:pPr>
            <a:r>
              <a:rPr lang="en-US" altLang="en-US" dirty="0"/>
              <a:t>Trainer</a:t>
            </a:r>
          </a:p>
          <a:p>
            <a:pPr marL="171450" indent="-171450" eaLnBrk="1" hangingPunct="1">
              <a:spcBef>
                <a:spcPct val="0"/>
              </a:spcBef>
              <a:buFont typeface="Arial" panose="020B0604020202020204" pitchFamily="34" charset="0"/>
              <a:buChar char="•"/>
            </a:pPr>
            <a:r>
              <a:rPr lang="en-US" altLang="en-US" dirty="0"/>
              <a:t>Care Worker</a:t>
            </a:r>
          </a:p>
          <a:p>
            <a:pPr marL="171450" indent="-171450" eaLnBrk="1" hangingPunct="1">
              <a:spcBef>
                <a:spcPct val="0"/>
              </a:spcBef>
              <a:buFont typeface="Arial" panose="020B0604020202020204" pitchFamily="34" charset="0"/>
              <a:buChar char="•"/>
            </a:pPr>
            <a:r>
              <a:rPr lang="en-US" altLang="en-US" dirty="0"/>
              <a:t>People Management </a:t>
            </a:r>
          </a:p>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AA27C1-7262-4FE1-BA52-0A1B2708F2E0}" type="slidenum">
              <a:rPr lang="en-GB" altLang="en-US" smtClean="0">
                <a:latin typeface="Arial" panose="020B0604020202020204" pitchFamily="34" charset="0"/>
              </a:rPr>
              <a:pPr>
                <a:spcBef>
                  <a:spcPct val="0"/>
                </a:spcBef>
              </a:pPr>
              <a:t>12</a:t>
            </a:fld>
            <a:endParaRPr lang="en-GB" altLang="en-US">
              <a:latin typeface="Arial" panose="020B0604020202020204" pitchFamily="34" charset="0"/>
            </a:endParaRPr>
          </a:p>
        </p:txBody>
      </p:sp>
    </p:spTree>
    <p:extLst>
      <p:ext uri="{BB962C8B-B14F-4D97-AF65-F5344CB8AC3E}">
        <p14:creationId xmlns:p14="http://schemas.microsoft.com/office/powerpoint/2010/main" val="369033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14FB-DED7-4A0D-927A-034A3AAE10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45B443-202D-4534-995A-9C96B5CDE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8B1241-EA5D-451B-80D0-D12928061E5E}"/>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5" name="Footer Placeholder 4">
            <a:extLst>
              <a:ext uri="{FF2B5EF4-FFF2-40B4-BE49-F238E27FC236}">
                <a16:creationId xmlns:a16="http://schemas.microsoft.com/office/drawing/2014/main" id="{57532D58-426E-4F57-A8A6-A3916033AF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C38A58-9977-43E7-8CA9-CCA2FD8E97EE}"/>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191356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ED45-57B0-4DF3-A591-3D64E245CA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0AEB4B-6F24-4F78-AD99-38E89E0E33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848CE-9E45-4AE5-8ACB-A763E31D7594}"/>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5" name="Footer Placeholder 4">
            <a:extLst>
              <a:ext uri="{FF2B5EF4-FFF2-40B4-BE49-F238E27FC236}">
                <a16:creationId xmlns:a16="http://schemas.microsoft.com/office/drawing/2014/main" id="{4B4C1E72-43EB-4DBC-9213-B331219166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7041E5-24BD-474D-9A31-107E09950F9D}"/>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262966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FFD36-AD1A-4C2E-AB42-8198807781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7AC86E-8E3B-4D4F-A956-A49A8D221F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4FDD05-7E52-4B04-8172-B69BB8E63014}"/>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5" name="Footer Placeholder 4">
            <a:extLst>
              <a:ext uri="{FF2B5EF4-FFF2-40B4-BE49-F238E27FC236}">
                <a16:creationId xmlns:a16="http://schemas.microsoft.com/office/drawing/2014/main" id="{0A1BABA1-FF19-40AB-BE03-2BA41ADA07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B1541-F427-4E3C-B068-1B3E980B4B44}"/>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105714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C296-FB0F-4FE8-A7E3-FD6DC12A3B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084DBB-AB81-4E6C-8960-48F00DB827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BD33DA-7674-4756-9E62-02C69587636E}"/>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5" name="Footer Placeholder 4">
            <a:extLst>
              <a:ext uri="{FF2B5EF4-FFF2-40B4-BE49-F238E27FC236}">
                <a16:creationId xmlns:a16="http://schemas.microsoft.com/office/drawing/2014/main" id="{5D737DEB-4AD1-4793-95E9-CF24C971B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D1F2F0-1523-4D01-9AD7-D4159DE2476F}"/>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82580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F322-37A3-434A-BE39-7E1BDA86E3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8AF46D-ED99-4262-857D-1B9D62530B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9B2095-C401-495E-8520-AF4D572E9606}"/>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5" name="Footer Placeholder 4">
            <a:extLst>
              <a:ext uri="{FF2B5EF4-FFF2-40B4-BE49-F238E27FC236}">
                <a16:creationId xmlns:a16="http://schemas.microsoft.com/office/drawing/2014/main" id="{B88F3D77-CEB7-415B-9461-ECB4E1270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DEE12F-0E97-49CC-9F59-F0183BD88D5B}"/>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147191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01D2-7B42-4114-9875-2A66A7ED44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F4A8B5-7458-4938-8936-8B2B9BB4D5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BD00AF-4F4C-4F45-92AF-2008CCD93D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CB75E0-555D-40A4-9A3B-6DDF285485FC}"/>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6" name="Footer Placeholder 5">
            <a:extLst>
              <a:ext uri="{FF2B5EF4-FFF2-40B4-BE49-F238E27FC236}">
                <a16:creationId xmlns:a16="http://schemas.microsoft.com/office/drawing/2014/main" id="{429569BB-5107-48CD-A2BA-9FEE5FBE4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2CD9D6-4187-4186-BF09-318B60DF64DB}"/>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41274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E576-C779-4B59-B581-A17B1249A6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A241D6-DF5C-4A41-AC66-AD59BCB6B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EF3838-8900-4DBA-8514-675F088C9A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1CD1F7-4329-4987-9EE6-5F711C40A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6682A9-2206-45ED-8EAF-72D5D96EDD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6549E6-793F-445C-B141-34F2BC27D025}"/>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8" name="Footer Placeholder 7">
            <a:extLst>
              <a:ext uri="{FF2B5EF4-FFF2-40B4-BE49-F238E27FC236}">
                <a16:creationId xmlns:a16="http://schemas.microsoft.com/office/drawing/2014/main" id="{AA8E1907-1A32-4159-A33D-FA3C11A8B2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08854F-7314-463F-8464-B7B727F4ED5F}"/>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251322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8062-91A7-4547-AC29-08C0EB4838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464111-AFB7-437E-AEE4-DBE699895BE9}"/>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4" name="Footer Placeholder 3">
            <a:extLst>
              <a:ext uri="{FF2B5EF4-FFF2-40B4-BE49-F238E27FC236}">
                <a16:creationId xmlns:a16="http://schemas.microsoft.com/office/drawing/2014/main" id="{9B29C9B2-CCF9-4463-A864-1847FC5F18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7F6BD1-84A1-4AF6-82BB-F42ECAC53891}"/>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375700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CD3B5-0556-47F9-980A-1D365A15693D}"/>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3" name="Footer Placeholder 2">
            <a:extLst>
              <a:ext uri="{FF2B5EF4-FFF2-40B4-BE49-F238E27FC236}">
                <a16:creationId xmlns:a16="http://schemas.microsoft.com/office/drawing/2014/main" id="{BC31BD05-231D-43A6-8A15-A7F17869F0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3AA988-2132-4D41-80A0-498FD26461D7}"/>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32209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41DD-3F25-4A52-A624-21F5DE551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5EB313-1757-470F-A896-E8D5F8B19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33F6E3-A74C-4DE4-AB12-9C0BAD294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10004-E5C7-41ED-BE0D-83AF8308F4B8}"/>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6" name="Footer Placeholder 5">
            <a:extLst>
              <a:ext uri="{FF2B5EF4-FFF2-40B4-BE49-F238E27FC236}">
                <a16:creationId xmlns:a16="http://schemas.microsoft.com/office/drawing/2014/main" id="{C28CBD76-E864-4D27-80A7-FD653E0039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3A6140-9F1C-45C2-A32A-B3A7857491A5}"/>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302660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5C47-6CA0-43A7-B5B6-8A770541F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B92793-E566-4A62-A480-77DA4A3FB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7FB52A-642C-4FA4-A811-395DDEF50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F6FD6-EEF4-4A0A-BFFF-E03A63C8B461}"/>
              </a:ext>
            </a:extLst>
          </p:cNvPr>
          <p:cNvSpPr>
            <a:spLocks noGrp="1"/>
          </p:cNvSpPr>
          <p:nvPr>
            <p:ph type="dt" sz="half" idx="10"/>
          </p:nvPr>
        </p:nvSpPr>
        <p:spPr/>
        <p:txBody>
          <a:bodyPr/>
          <a:lstStyle/>
          <a:p>
            <a:fld id="{83284C7F-D28E-4AA4-859F-BA293336CC04}" type="datetimeFigureOut">
              <a:rPr lang="en-GB" smtClean="0"/>
              <a:t>13/12/2023</a:t>
            </a:fld>
            <a:endParaRPr lang="en-GB"/>
          </a:p>
        </p:txBody>
      </p:sp>
      <p:sp>
        <p:nvSpPr>
          <p:cNvPr id="6" name="Footer Placeholder 5">
            <a:extLst>
              <a:ext uri="{FF2B5EF4-FFF2-40B4-BE49-F238E27FC236}">
                <a16:creationId xmlns:a16="http://schemas.microsoft.com/office/drawing/2014/main" id="{8D73A1F5-9CD4-438C-B0A7-0E3FD44AF2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02839-668E-437A-B87F-8089611BC974}"/>
              </a:ext>
            </a:extLst>
          </p:cNvPr>
          <p:cNvSpPr>
            <a:spLocks noGrp="1"/>
          </p:cNvSpPr>
          <p:nvPr>
            <p:ph type="sldNum" sz="quarter" idx="12"/>
          </p:nvPr>
        </p:nvSpPr>
        <p:spPr/>
        <p:txBody>
          <a:bodyPr/>
          <a:lstStyle/>
          <a:p>
            <a:fld id="{EA24ED39-7190-4288-9F76-F69507E757B3}" type="slidenum">
              <a:rPr lang="en-GB" smtClean="0"/>
              <a:t>‹#›</a:t>
            </a:fld>
            <a:endParaRPr lang="en-GB"/>
          </a:p>
        </p:txBody>
      </p:sp>
    </p:spTree>
    <p:extLst>
      <p:ext uri="{BB962C8B-B14F-4D97-AF65-F5344CB8AC3E}">
        <p14:creationId xmlns:p14="http://schemas.microsoft.com/office/powerpoint/2010/main" val="159157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08B28-546B-4010-9C1A-4A70754EC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1A4CF4-ECCE-4BBF-9E61-7B02DEE1B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D363-1991-4A0B-A01B-6F57AF6BD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84C7F-D28E-4AA4-859F-BA293336CC04}" type="datetimeFigureOut">
              <a:rPr lang="en-GB" smtClean="0"/>
              <a:t>13/12/2023</a:t>
            </a:fld>
            <a:endParaRPr lang="en-GB"/>
          </a:p>
        </p:txBody>
      </p:sp>
      <p:sp>
        <p:nvSpPr>
          <p:cNvPr id="5" name="Footer Placeholder 4">
            <a:extLst>
              <a:ext uri="{FF2B5EF4-FFF2-40B4-BE49-F238E27FC236}">
                <a16:creationId xmlns:a16="http://schemas.microsoft.com/office/drawing/2014/main" id="{3E4B9ACB-C287-432F-BBA8-1202917E7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70A389-DB0B-494B-9CF0-213E92731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4ED39-7190-4288-9F76-F69507E757B3}" type="slidenum">
              <a:rPr lang="en-GB" smtClean="0"/>
              <a:t>‹#›</a:t>
            </a:fld>
            <a:endParaRPr lang="en-GB"/>
          </a:p>
        </p:txBody>
      </p:sp>
    </p:spTree>
    <p:extLst>
      <p:ext uri="{BB962C8B-B14F-4D97-AF65-F5344CB8AC3E}">
        <p14:creationId xmlns:p14="http://schemas.microsoft.com/office/powerpoint/2010/main" val="400963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4a"/><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audio" Target="../media/media2.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hyperlink" Target="http://www.classtools.net/widgets/dustbin_7/zss6Z.htm" TargetMode="External"/><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0E435-EAD1-E3F2-2777-905966BDFFBD}"/>
              </a:ext>
            </a:extLst>
          </p:cNvPr>
          <p:cNvSpPr>
            <a:spLocks noGrp="1"/>
          </p:cNvSpPr>
          <p:nvPr>
            <p:ph idx="1"/>
          </p:nvPr>
        </p:nvSpPr>
        <p:spPr>
          <a:xfrm>
            <a:off x="425669" y="22328"/>
            <a:ext cx="11340661" cy="4194316"/>
          </a:xfrm>
        </p:spPr>
        <p:txBody>
          <a:bodyPr>
            <a:normAutofit fontScale="47500" lnSpcReduction="20000"/>
          </a:bodyPr>
          <a:lstStyle/>
          <a:p>
            <a:pPr marL="0" indent="0" algn="ctr">
              <a:buNone/>
            </a:pPr>
            <a:br>
              <a:rPr lang="en-US" sz="2600" dirty="0"/>
            </a:br>
            <a:br>
              <a:rPr lang="en-US" sz="1300" dirty="0"/>
            </a:br>
            <a:endParaRPr lang="en-US" sz="3800" b="1" dirty="0"/>
          </a:p>
          <a:p>
            <a:pPr marL="0" indent="0" algn="ctr">
              <a:buNone/>
            </a:pPr>
            <a:r>
              <a:rPr lang="en-GB" sz="7300" b="1" kern="100" dirty="0">
                <a:effectLst/>
                <a:latin typeface="Calibri" panose="020F0502020204030204" pitchFamily="34" charset="0"/>
                <a:ea typeface="Calibri" panose="020F0502020204030204" pitchFamily="34" charset="0"/>
                <a:cs typeface="Times New Roman" panose="02020603050405020304" pitchFamily="18" charset="0"/>
              </a:rPr>
              <a:t>Everton Football Club and </a:t>
            </a:r>
          </a:p>
          <a:p>
            <a:pPr marL="0" indent="0" algn="ctr">
              <a:buNone/>
            </a:pPr>
            <a:r>
              <a:rPr lang="en-GB" sz="7300" b="1" kern="100" dirty="0" err="1">
                <a:effectLst/>
                <a:latin typeface="Calibri" panose="020F0502020204030204" pitchFamily="34" charset="0"/>
                <a:ea typeface="Calibri" panose="020F0502020204030204" pitchFamily="34" charset="0"/>
                <a:cs typeface="Times New Roman" panose="02020603050405020304" pitchFamily="18" charset="0"/>
              </a:rPr>
              <a:t>Maricourt</a:t>
            </a:r>
            <a:r>
              <a:rPr lang="en-GB" sz="7300" b="1" kern="100" dirty="0">
                <a:effectLst/>
                <a:latin typeface="Calibri" panose="020F0502020204030204" pitchFamily="34" charset="0"/>
                <a:ea typeface="Calibri" panose="020F0502020204030204" pitchFamily="34" charset="0"/>
                <a:cs typeface="Times New Roman" panose="02020603050405020304" pitchFamily="18" charset="0"/>
              </a:rPr>
              <a:t> High School &amp; Sixth Form Centre </a:t>
            </a:r>
          </a:p>
          <a:p>
            <a:pPr marL="0" indent="0" algn="ctr">
              <a:buNone/>
            </a:pPr>
            <a:endParaRPr lang="en-GB" sz="3800" b="1" kern="100" dirty="0">
              <a:latin typeface="Calibri" panose="020F0502020204030204" pitchFamily="34" charset="0"/>
              <a:cs typeface="Times New Roman" panose="02020603050405020304" pitchFamily="18" charset="0"/>
            </a:endParaRPr>
          </a:p>
          <a:p>
            <a:pPr marL="0" indent="0" algn="ctr">
              <a:buNone/>
            </a:pPr>
            <a:r>
              <a:rPr lang="en-US" sz="5100" dirty="0"/>
              <a:t>Careers Link – Formulas &amp; Patterns</a:t>
            </a:r>
          </a:p>
          <a:p>
            <a:pPr marL="0" indent="0" algn="ctr">
              <a:buNone/>
            </a:pPr>
            <a:endParaRPr lang="en-US" sz="5100" dirty="0"/>
          </a:p>
          <a:p>
            <a:pPr marL="0" indent="0" algn="ctr">
              <a:buNone/>
            </a:pPr>
            <a:r>
              <a:rPr lang="en-US" sz="5100" dirty="0"/>
              <a:t>Spanish Lesson Plan – MFL - Key Stage 3</a:t>
            </a:r>
          </a:p>
          <a:p>
            <a:pPr marL="0" indent="0">
              <a:buNone/>
            </a:pPr>
            <a:endParaRPr lang="en-US" sz="1400" dirty="0"/>
          </a:p>
          <a:p>
            <a:pPr marL="0" indent="0">
              <a:buNone/>
            </a:pPr>
            <a:endParaRPr lang="en-US" sz="1400" dirty="0"/>
          </a:p>
          <a:p>
            <a:pPr marL="0" indent="0">
              <a:buNone/>
            </a:pPr>
            <a:endParaRPr lang="en-US" sz="2600" dirty="0"/>
          </a:p>
          <a:p>
            <a:pPr marL="0" indent="0">
              <a:buNone/>
            </a:pPr>
            <a:r>
              <a:rPr lang="en-US" sz="2600" dirty="0"/>
              <a:t>	</a:t>
            </a:r>
            <a:endParaRPr lang="en-GB" sz="2600" dirty="0"/>
          </a:p>
        </p:txBody>
      </p:sp>
      <p:pic>
        <p:nvPicPr>
          <p:cNvPr id="8" name="Picture 7">
            <a:extLst>
              <a:ext uri="{FF2B5EF4-FFF2-40B4-BE49-F238E27FC236}">
                <a16:creationId xmlns:a16="http://schemas.microsoft.com/office/drawing/2014/main" id="{480B99DA-13DD-C29D-C699-A79C4552B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15" name="Picture 14" descr="A yellow flag with white text&#10;&#10;Description automatically generated">
            <a:extLst>
              <a:ext uri="{FF2B5EF4-FFF2-40B4-BE49-F238E27FC236}">
                <a16:creationId xmlns:a16="http://schemas.microsoft.com/office/drawing/2014/main" id="{539AD160-FC69-4035-0175-50F9A9B41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655" y="5925684"/>
            <a:ext cx="2638096" cy="932316"/>
          </a:xfrm>
          <a:prstGeom prst="rect">
            <a:avLst/>
          </a:prstGeom>
        </p:spPr>
      </p:pic>
      <p:sp>
        <p:nvSpPr>
          <p:cNvPr id="17" name="TextBox 16">
            <a:extLst>
              <a:ext uri="{FF2B5EF4-FFF2-40B4-BE49-F238E27FC236}">
                <a16:creationId xmlns:a16="http://schemas.microsoft.com/office/drawing/2014/main" id="{917BC82D-836B-631E-1C17-6683DD687B8A}"/>
              </a:ext>
            </a:extLst>
          </p:cNvPr>
          <p:cNvSpPr txBox="1"/>
          <p:nvPr/>
        </p:nvSpPr>
        <p:spPr>
          <a:xfrm>
            <a:off x="1641045" y="3429000"/>
            <a:ext cx="6954986" cy="1200329"/>
          </a:xfrm>
          <a:prstGeom prst="rect">
            <a:avLst/>
          </a:prstGeom>
          <a:noFill/>
        </p:spPr>
        <p:txBody>
          <a:bodyPr wrap="square">
            <a:spAutoFit/>
          </a:bodyPr>
          <a:lstStyle/>
          <a:p>
            <a:pPr marL="0" indent="0">
              <a:buNone/>
            </a:pPr>
            <a:r>
              <a:rPr lang="en-US" sz="1800" dirty="0"/>
              <a:t>Created and developed by:</a:t>
            </a:r>
          </a:p>
          <a:p>
            <a:pPr marL="0" indent="0">
              <a:buNone/>
            </a:pPr>
            <a:endParaRPr lang="en-US" sz="1800" dirty="0"/>
          </a:p>
          <a:p>
            <a:pPr marL="0" indent="0">
              <a:spcBef>
                <a:spcPts val="0"/>
              </a:spcBef>
              <a:buNone/>
            </a:pPr>
            <a:r>
              <a:rPr lang="en-US" sz="1800" b="1" dirty="0"/>
              <a:t>Maria Rodriguez: </a:t>
            </a:r>
            <a:r>
              <a:rPr lang="en-US" sz="1800" dirty="0"/>
              <a:t>Spanish Teacher - </a:t>
            </a:r>
            <a:r>
              <a:rPr lang="en-US" sz="1800" dirty="0" err="1"/>
              <a:t>Maricourt</a:t>
            </a:r>
            <a:r>
              <a:rPr lang="en-US" sz="1800" dirty="0"/>
              <a:t> High School</a:t>
            </a:r>
            <a:endParaRPr lang="en-US" sz="1800" b="1" dirty="0"/>
          </a:p>
          <a:p>
            <a:pPr marL="0" indent="0">
              <a:spcBef>
                <a:spcPts val="0"/>
              </a:spcBef>
              <a:buNone/>
            </a:pPr>
            <a:r>
              <a:rPr lang="en-US" sz="1800" b="1" dirty="0"/>
              <a:t>Louise Prowse: </a:t>
            </a:r>
            <a:r>
              <a:rPr lang="en-US" sz="1800" dirty="0"/>
              <a:t>Senior Lead - Talent &amp; Learning - Everton Football Club</a:t>
            </a:r>
            <a:endParaRPr lang="en-GB" sz="1800" dirty="0"/>
          </a:p>
        </p:txBody>
      </p:sp>
      <p:pic>
        <p:nvPicPr>
          <p:cNvPr id="20" name="Picture 19">
            <a:extLst>
              <a:ext uri="{FF2B5EF4-FFF2-40B4-BE49-F238E27FC236}">
                <a16:creationId xmlns:a16="http://schemas.microsoft.com/office/drawing/2014/main" id="{2756EF97-BD94-C052-DF67-0F5EEA26F0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93534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1588569"/>
              </p:ext>
            </p:extLst>
          </p:nvPr>
        </p:nvGraphicFramePr>
        <p:xfrm>
          <a:off x="1317863" y="112900"/>
          <a:ext cx="9739020" cy="5065998"/>
        </p:xfrm>
        <a:graphic>
          <a:graphicData uri="http://schemas.openxmlformats.org/drawingml/2006/table">
            <a:tbl>
              <a:tblPr firstRow="1" bandRow="1">
                <a:tableStyleId>{5C22544A-7EE6-4342-B048-85BDC9FD1C3A}</a:tableStyleId>
              </a:tblPr>
              <a:tblGrid>
                <a:gridCol w="1947804">
                  <a:extLst>
                    <a:ext uri="{9D8B030D-6E8A-4147-A177-3AD203B41FA5}">
                      <a16:colId xmlns:a16="http://schemas.microsoft.com/office/drawing/2014/main" val="3617237729"/>
                    </a:ext>
                  </a:extLst>
                </a:gridCol>
                <a:gridCol w="1947804">
                  <a:extLst>
                    <a:ext uri="{9D8B030D-6E8A-4147-A177-3AD203B41FA5}">
                      <a16:colId xmlns:a16="http://schemas.microsoft.com/office/drawing/2014/main" val="3725602993"/>
                    </a:ext>
                  </a:extLst>
                </a:gridCol>
                <a:gridCol w="1947804">
                  <a:extLst>
                    <a:ext uri="{9D8B030D-6E8A-4147-A177-3AD203B41FA5}">
                      <a16:colId xmlns:a16="http://schemas.microsoft.com/office/drawing/2014/main" val="2778229678"/>
                    </a:ext>
                  </a:extLst>
                </a:gridCol>
                <a:gridCol w="1947804">
                  <a:extLst>
                    <a:ext uri="{9D8B030D-6E8A-4147-A177-3AD203B41FA5}">
                      <a16:colId xmlns:a16="http://schemas.microsoft.com/office/drawing/2014/main" val="3382452499"/>
                    </a:ext>
                  </a:extLst>
                </a:gridCol>
                <a:gridCol w="1947804">
                  <a:extLst>
                    <a:ext uri="{9D8B030D-6E8A-4147-A177-3AD203B41FA5}">
                      <a16:colId xmlns:a16="http://schemas.microsoft.com/office/drawing/2014/main" val="3863828946"/>
                    </a:ext>
                  </a:extLst>
                </a:gridCol>
              </a:tblGrid>
              <a:tr h="632274">
                <a:tc gridSpan="5">
                  <a:txBody>
                    <a:bodyPr/>
                    <a:lstStyle/>
                    <a:p>
                      <a:r>
                        <a:rPr lang="en-GB" sz="2800" dirty="0">
                          <a:solidFill>
                            <a:schemeClr val="tx1"/>
                          </a:solidFill>
                        </a:rPr>
                        <a:t>Completa</a:t>
                      </a:r>
                      <a:r>
                        <a:rPr lang="en-GB" sz="2800" baseline="0" dirty="0">
                          <a:solidFill>
                            <a:schemeClr val="tx1"/>
                          </a:solidFill>
                        </a:rPr>
                        <a:t> la tabla- (All in the I form)</a:t>
                      </a:r>
                      <a:endParaRPr lang="en-GB" sz="2800" dirty="0">
                        <a:solidFill>
                          <a:schemeClr val="tx1"/>
                        </a:solidFill>
                      </a:endParaRPr>
                    </a:p>
                  </a:txBody>
                  <a:tcPr>
                    <a:solidFill>
                      <a:schemeClr val="accent1">
                        <a:lumMod val="60000"/>
                        <a:lumOff val="4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78761323"/>
                  </a:ext>
                </a:extLst>
              </a:tr>
              <a:tr h="632274">
                <a:tc>
                  <a:txBody>
                    <a:bodyPr/>
                    <a:lstStyle/>
                    <a:p>
                      <a:r>
                        <a:rPr lang="en-GB" dirty="0"/>
                        <a:t>Inglés (infinitive)</a:t>
                      </a:r>
                    </a:p>
                  </a:txBody>
                  <a:tcPr>
                    <a:solidFill>
                      <a:schemeClr val="accent1">
                        <a:lumMod val="60000"/>
                        <a:lumOff val="40000"/>
                      </a:schemeClr>
                    </a:solidFill>
                  </a:tcPr>
                </a:tc>
                <a:tc>
                  <a:txBody>
                    <a:bodyPr/>
                    <a:lstStyle/>
                    <a:p>
                      <a:r>
                        <a:rPr lang="en-GB" dirty="0"/>
                        <a:t>Español (infinitive)</a:t>
                      </a:r>
                    </a:p>
                  </a:txBody>
                  <a:tcPr>
                    <a:solidFill>
                      <a:schemeClr val="accent1">
                        <a:lumMod val="60000"/>
                        <a:lumOff val="40000"/>
                      </a:schemeClr>
                    </a:solidFill>
                  </a:tcPr>
                </a:tc>
                <a:tc>
                  <a:txBody>
                    <a:bodyPr/>
                    <a:lstStyle/>
                    <a:p>
                      <a:r>
                        <a:rPr lang="en-GB" dirty="0"/>
                        <a:t>presente</a:t>
                      </a:r>
                    </a:p>
                  </a:txBody>
                  <a:tcPr>
                    <a:solidFill>
                      <a:schemeClr val="accent1">
                        <a:lumMod val="60000"/>
                        <a:lumOff val="40000"/>
                      </a:schemeClr>
                    </a:solidFill>
                  </a:tcPr>
                </a:tc>
                <a:tc>
                  <a:txBody>
                    <a:bodyPr/>
                    <a:lstStyle/>
                    <a:p>
                      <a:r>
                        <a:rPr lang="en-GB" dirty="0"/>
                        <a:t>pasado</a:t>
                      </a:r>
                    </a:p>
                  </a:txBody>
                  <a:tcPr>
                    <a:solidFill>
                      <a:schemeClr val="accent1">
                        <a:lumMod val="60000"/>
                        <a:lumOff val="40000"/>
                      </a:schemeClr>
                    </a:solidFill>
                  </a:tcPr>
                </a:tc>
                <a:tc>
                  <a:txBody>
                    <a:bodyPr/>
                    <a:lstStyle/>
                    <a:p>
                      <a:r>
                        <a:rPr lang="en-GB" dirty="0"/>
                        <a:t>futuro</a:t>
                      </a:r>
                    </a:p>
                  </a:txBody>
                  <a:tcPr>
                    <a:solidFill>
                      <a:schemeClr val="accent1">
                        <a:lumMod val="60000"/>
                        <a:lumOff val="40000"/>
                      </a:schemeClr>
                    </a:solidFill>
                  </a:tcPr>
                </a:tc>
                <a:extLst>
                  <a:ext uri="{0D108BD9-81ED-4DB2-BD59-A6C34878D82A}">
                    <a16:rowId xmlns:a16="http://schemas.microsoft.com/office/drawing/2014/main" val="1941362105"/>
                  </a:ext>
                </a:extLst>
              </a:tr>
              <a:tr h="632274">
                <a:tc>
                  <a:txBody>
                    <a:bodyPr/>
                    <a:lstStyle/>
                    <a:p>
                      <a:r>
                        <a:rPr lang="en-GB" u="none" dirty="0"/>
                        <a:t>To talk</a:t>
                      </a:r>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r>
                        <a:rPr lang="en-GB" dirty="0"/>
                        <a:t>hablo</a:t>
                      </a:r>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extLst>
                  <a:ext uri="{0D108BD9-81ED-4DB2-BD59-A6C34878D82A}">
                    <a16:rowId xmlns:a16="http://schemas.microsoft.com/office/drawing/2014/main" val="3095044157"/>
                  </a:ext>
                </a:extLst>
              </a:tr>
              <a:tr h="632274">
                <a:tc>
                  <a:txBody>
                    <a:bodyPr/>
                    <a:lstStyle/>
                    <a:p>
                      <a:r>
                        <a:rPr lang="en-GB" dirty="0"/>
                        <a:t>To sing</a:t>
                      </a:r>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r>
                        <a:rPr lang="en-GB" dirty="0"/>
                        <a:t>Voy a cantar</a:t>
                      </a:r>
                    </a:p>
                  </a:txBody>
                  <a:tcPr>
                    <a:solidFill>
                      <a:schemeClr val="accent1">
                        <a:lumMod val="60000"/>
                        <a:lumOff val="40000"/>
                      </a:schemeClr>
                    </a:solidFill>
                  </a:tcPr>
                </a:tc>
                <a:extLst>
                  <a:ext uri="{0D108BD9-81ED-4DB2-BD59-A6C34878D82A}">
                    <a16:rowId xmlns:a16="http://schemas.microsoft.com/office/drawing/2014/main" val="1833238045"/>
                  </a:ext>
                </a:extLst>
              </a:tr>
              <a:tr h="632274">
                <a:tc>
                  <a:txBody>
                    <a:bodyPr/>
                    <a:lstStyle/>
                    <a:p>
                      <a:r>
                        <a:rPr lang="en-GB" dirty="0"/>
                        <a:t>To play (sports)</a:t>
                      </a:r>
                    </a:p>
                  </a:txBody>
                  <a:tcPr>
                    <a:solidFill>
                      <a:schemeClr val="accent1">
                        <a:lumMod val="60000"/>
                        <a:lumOff val="40000"/>
                      </a:schemeClr>
                    </a:solidFill>
                  </a:tcPr>
                </a:tc>
                <a:tc>
                  <a:txBody>
                    <a:bodyPr/>
                    <a:lstStyle/>
                    <a:p>
                      <a:endParaRPr lang="en-GB"/>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extLst>
                  <a:ext uri="{0D108BD9-81ED-4DB2-BD59-A6C34878D82A}">
                    <a16:rowId xmlns:a16="http://schemas.microsoft.com/office/drawing/2014/main" val="3422149653"/>
                  </a:ext>
                </a:extLst>
              </a:tr>
              <a:tr h="632274">
                <a:tc>
                  <a:txBody>
                    <a:bodyPr/>
                    <a:lstStyle/>
                    <a:p>
                      <a:r>
                        <a:rPr lang="en-GB" dirty="0"/>
                        <a:t>To play (an instrument)</a:t>
                      </a:r>
                    </a:p>
                  </a:txBody>
                  <a:tcPr>
                    <a:solidFill>
                      <a:schemeClr val="accent1">
                        <a:lumMod val="60000"/>
                        <a:lumOff val="40000"/>
                      </a:schemeClr>
                    </a:solidFill>
                  </a:tcPr>
                </a:tc>
                <a:tc>
                  <a:txBody>
                    <a:bodyPr/>
                    <a:lstStyle/>
                    <a:p>
                      <a:r>
                        <a:rPr lang="en-GB" dirty="0"/>
                        <a:t>tocar</a:t>
                      </a:r>
                    </a:p>
                  </a:txBody>
                  <a:tcPr>
                    <a:solidFill>
                      <a:schemeClr val="accent1">
                        <a:lumMod val="60000"/>
                        <a:lumOff val="40000"/>
                      </a:schemeClr>
                    </a:solidFill>
                  </a:tcPr>
                </a:tc>
                <a:tc>
                  <a:txBody>
                    <a:bodyPr/>
                    <a:lstStyle/>
                    <a:p>
                      <a:endParaRPr lang="en-GB"/>
                    </a:p>
                  </a:txBody>
                  <a:tcPr>
                    <a:solidFill>
                      <a:schemeClr val="accent1">
                        <a:lumMod val="60000"/>
                        <a:lumOff val="40000"/>
                      </a:schemeClr>
                    </a:solidFill>
                  </a:tcPr>
                </a:tc>
                <a:tc>
                  <a:txBody>
                    <a:bodyPr/>
                    <a:lstStyle/>
                    <a:p>
                      <a:r>
                        <a:rPr lang="en-GB" dirty="0"/>
                        <a:t>toqué</a:t>
                      </a:r>
                    </a:p>
                  </a:txBody>
                  <a:tcPr>
                    <a:solidFill>
                      <a:schemeClr val="accent1">
                        <a:lumMod val="60000"/>
                        <a:lumOff val="40000"/>
                      </a:schemeClr>
                    </a:solidFill>
                  </a:tcPr>
                </a:tc>
                <a:tc>
                  <a:txBody>
                    <a:bodyPr/>
                    <a:lstStyle/>
                    <a:p>
                      <a:endParaRPr lang="en-GB" dirty="0"/>
                    </a:p>
                    <a:p>
                      <a:endParaRPr lang="en-GB" dirty="0"/>
                    </a:p>
                  </a:txBody>
                  <a:tcPr>
                    <a:solidFill>
                      <a:schemeClr val="accent1">
                        <a:lumMod val="60000"/>
                        <a:lumOff val="40000"/>
                      </a:schemeClr>
                    </a:solidFill>
                  </a:tcPr>
                </a:tc>
                <a:extLst>
                  <a:ext uri="{0D108BD9-81ED-4DB2-BD59-A6C34878D82A}">
                    <a16:rowId xmlns:a16="http://schemas.microsoft.com/office/drawing/2014/main" val="3825082233"/>
                  </a:ext>
                </a:extLst>
              </a:tr>
              <a:tr h="632274">
                <a:tc>
                  <a:txBody>
                    <a:bodyPr/>
                    <a:lstStyle/>
                    <a:p>
                      <a:r>
                        <a:rPr lang="en-GB" dirty="0"/>
                        <a:t>To go</a:t>
                      </a:r>
                    </a:p>
                  </a:txBody>
                  <a:tcPr>
                    <a:solidFill>
                      <a:schemeClr val="accent1">
                        <a:lumMod val="60000"/>
                        <a:lumOff val="40000"/>
                      </a:schemeClr>
                    </a:solidFill>
                  </a:tcPr>
                </a:tc>
                <a:tc>
                  <a:txBody>
                    <a:bodyPr/>
                    <a:lstStyle/>
                    <a:p>
                      <a:r>
                        <a:rPr lang="en-GB" dirty="0"/>
                        <a:t>ir</a:t>
                      </a:r>
                    </a:p>
                  </a:txBody>
                  <a:tcPr>
                    <a:solidFill>
                      <a:schemeClr val="accent1">
                        <a:lumMod val="60000"/>
                        <a:lumOff val="40000"/>
                      </a:schemeClr>
                    </a:solidFill>
                  </a:tcPr>
                </a:tc>
                <a:tc>
                  <a:txBody>
                    <a:bodyPr/>
                    <a:lstStyle/>
                    <a:p>
                      <a:endParaRPr lang="en-GB"/>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extLst>
                  <a:ext uri="{0D108BD9-81ED-4DB2-BD59-A6C34878D82A}">
                    <a16:rowId xmlns:a16="http://schemas.microsoft.com/office/drawing/2014/main" val="3411343005"/>
                  </a:ext>
                </a:extLst>
              </a:tr>
              <a:tr h="632274">
                <a:tc>
                  <a:txBody>
                    <a:bodyPr/>
                    <a:lstStyle/>
                    <a:p>
                      <a:r>
                        <a:rPr lang="en-GB" dirty="0"/>
                        <a:t>To do</a:t>
                      </a:r>
                    </a:p>
                  </a:txBody>
                  <a:tcPr>
                    <a:solidFill>
                      <a:schemeClr val="accent1">
                        <a:lumMod val="60000"/>
                        <a:lumOff val="40000"/>
                      </a:schemeClr>
                    </a:solidFill>
                  </a:tcPr>
                </a:tc>
                <a:tc>
                  <a:txBody>
                    <a:bodyPr/>
                    <a:lstStyle/>
                    <a:p>
                      <a:endParaRPr lang="en-GB"/>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tc>
                  <a:txBody>
                    <a:bodyPr/>
                    <a:lstStyle/>
                    <a:p>
                      <a:r>
                        <a:rPr lang="en-GB" dirty="0"/>
                        <a:t>hice</a:t>
                      </a:r>
                    </a:p>
                  </a:txBody>
                  <a:tcPr>
                    <a:solidFill>
                      <a:schemeClr val="accent1">
                        <a:lumMod val="60000"/>
                        <a:lumOff val="40000"/>
                      </a:schemeClr>
                    </a:solidFill>
                  </a:tcPr>
                </a:tc>
                <a:tc>
                  <a:txBody>
                    <a:bodyPr/>
                    <a:lstStyle/>
                    <a:p>
                      <a:endParaRPr lang="en-GB" dirty="0"/>
                    </a:p>
                  </a:txBody>
                  <a:tcPr>
                    <a:solidFill>
                      <a:schemeClr val="accent1">
                        <a:lumMod val="60000"/>
                        <a:lumOff val="40000"/>
                      </a:schemeClr>
                    </a:solidFill>
                  </a:tcPr>
                </a:tc>
                <a:extLst>
                  <a:ext uri="{0D108BD9-81ED-4DB2-BD59-A6C34878D82A}">
                    <a16:rowId xmlns:a16="http://schemas.microsoft.com/office/drawing/2014/main" val="3738402457"/>
                  </a:ext>
                </a:extLst>
              </a:tr>
            </a:tbl>
          </a:graphicData>
        </a:graphic>
      </p:graphicFrame>
      <p:pic>
        <p:nvPicPr>
          <p:cNvPr id="3" name="Picture 2" descr="A yellow flag with white text&#10;&#10;Description automatically generated">
            <a:extLst>
              <a:ext uri="{FF2B5EF4-FFF2-40B4-BE49-F238E27FC236}">
                <a16:creationId xmlns:a16="http://schemas.microsoft.com/office/drawing/2014/main" id="{555ECA6A-5BED-0340-DF3D-2DCFFE16F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5" name="Picture 4">
            <a:extLst>
              <a:ext uri="{FF2B5EF4-FFF2-40B4-BE49-F238E27FC236}">
                <a16:creationId xmlns:a16="http://schemas.microsoft.com/office/drawing/2014/main" id="{8FCBC917-46B2-1F50-24D9-82020309E1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pic>
        <p:nvPicPr>
          <p:cNvPr id="6" name="Picture 5">
            <a:extLst>
              <a:ext uri="{FF2B5EF4-FFF2-40B4-BE49-F238E27FC236}">
                <a16:creationId xmlns:a16="http://schemas.microsoft.com/office/drawing/2014/main" id="{6DA2AF18-5C76-6238-7492-A85E09FED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spTree>
    <p:extLst>
      <p:ext uri="{BB962C8B-B14F-4D97-AF65-F5344CB8AC3E}">
        <p14:creationId xmlns:p14="http://schemas.microsoft.com/office/powerpoint/2010/main" val="351745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02" y="53507"/>
            <a:ext cx="10515600" cy="662781"/>
          </a:xfrm>
        </p:spPr>
        <p:txBody>
          <a:bodyPr>
            <a:normAutofit/>
          </a:bodyPr>
          <a:lstStyle/>
          <a:p>
            <a:r>
              <a:rPr lang="en-GB" sz="3600" b="1" dirty="0"/>
              <a:t>¿Presente, pasado o futuro?</a:t>
            </a:r>
          </a:p>
        </p:txBody>
      </p:sp>
      <p:sp>
        <p:nvSpPr>
          <p:cNvPr id="3" name="Content Placeholder 2"/>
          <p:cNvSpPr>
            <a:spLocks noGrp="1"/>
          </p:cNvSpPr>
          <p:nvPr>
            <p:ph sz="half" idx="1"/>
          </p:nvPr>
        </p:nvSpPr>
        <p:spPr>
          <a:xfrm>
            <a:off x="215202" y="4888715"/>
            <a:ext cx="5880799" cy="1951594"/>
          </a:xfrm>
          <a:solidFill>
            <a:schemeClr val="accent1">
              <a:lumMod val="50000"/>
            </a:schemeClr>
          </a:solidFill>
        </p:spPr>
        <p:txBody>
          <a:bodyPr>
            <a:normAutofit lnSpcReduction="10000"/>
          </a:bodyPr>
          <a:lstStyle/>
          <a:p>
            <a:pPr marL="0" indent="0">
              <a:buNone/>
            </a:pPr>
            <a:r>
              <a:rPr lang="en-GB" sz="2400" dirty="0">
                <a:solidFill>
                  <a:schemeClr val="bg1"/>
                </a:solidFill>
              </a:rPr>
              <a:t>Answer the questions in English:</a:t>
            </a:r>
          </a:p>
          <a:p>
            <a:pPr>
              <a:buAutoNum type="arabicPeriod"/>
            </a:pPr>
            <a:r>
              <a:rPr lang="en-GB" sz="2400" dirty="0">
                <a:solidFill>
                  <a:schemeClr val="bg1"/>
                </a:solidFill>
              </a:rPr>
              <a:t>What does he do on Mondays, Tuesdays and Fridays?</a:t>
            </a:r>
          </a:p>
          <a:p>
            <a:pPr>
              <a:buAutoNum type="arabicPeriod"/>
            </a:pPr>
            <a:r>
              <a:rPr lang="en-GB" sz="2400" dirty="0">
                <a:solidFill>
                  <a:schemeClr val="bg1"/>
                </a:solidFill>
              </a:rPr>
              <a:t>What does he do when it rains?</a:t>
            </a:r>
          </a:p>
          <a:p>
            <a:pPr>
              <a:buAutoNum type="arabicPeriod"/>
            </a:pPr>
            <a:r>
              <a:rPr lang="en-GB" sz="2400" dirty="0">
                <a:solidFill>
                  <a:schemeClr val="bg1"/>
                </a:solidFill>
              </a:rPr>
              <a:t>What does he do from time to time?</a:t>
            </a:r>
          </a:p>
          <a:p>
            <a:pPr>
              <a:buAutoNum type="arabicPeriod"/>
            </a:pPr>
            <a:endParaRPr lang="en-GB" sz="1200" dirty="0">
              <a:solidFill>
                <a:schemeClr val="bg1"/>
              </a:solidFill>
            </a:endParaRPr>
          </a:p>
        </p:txBody>
      </p:sp>
      <p:sp>
        <p:nvSpPr>
          <p:cNvPr id="4" name="Content Placeholder 3"/>
          <p:cNvSpPr>
            <a:spLocks noGrp="1"/>
          </p:cNvSpPr>
          <p:nvPr>
            <p:ph sz="half" idx="2"/>
          </p:nvPr>
        </p:nvSpPr>
        <p:spPr>
          <a:xfrm>
            <a:off x="6172200" y="4888715"/>
            <a:ext cx="5880799" cy="1951594"/>
          </a:xfrm>
          <a:solidFill>
            <a:schemeClr val="accent1">
              <a:lumMod val="50000"/>
            </a:schemeClr>
          </a:solidFill>
        </p:spPr>
        <p:txBody>
          <a:bodyPr>
            <a:normAutofit lnSpcReduction="10000"/>
          </a:bodyPr>
          <a:lstStyle/>
          <a:p>
            <a:pPr marL="0" indent="0">
              <a:buNone/>
            </a:pPr>
            <a:r>
              <a:rPr lang="en-GB" sz="2400" dirty="0">
                <a:solidFill>
                  <a:schemeClr val="bg1"/>
                </a:solidFill>
              </a:rPr>
              <a:t>4. What does he never do?</a:t>
            </a:r>
          </a:p>
          <a:p>
            <a:pPr marL="0" indent="0">
              <a:buNone/>
            </a:pPr>
            <a:r>
              <a:rPr lang="en-GB" sz="2400" dirty="0">
                <a:solidFill>
                  <a:schemeClr val="bg1"/>
                </a:solidFill>
              </a:rPr>
              <a:t>5. What 4 things did he do yesterday?</a:t>
            </a:r>
            <a:r>
              <a:rPr lang="en-GB" sz="2400" dirty="0"/>
              <a:t> </a:t>
            </a:r>
          </a:p>
          <a:p>
            <a:pPr marL="0" indent="0">
              <a:buNone/>
            </a:pPr>
            <a:r>
              <a:rPr lang="en-GB" sz="2400" dirty="0">
                <a:solidFill>
                  <a:schemeClr val="bg1"/>
                </a:solidFill>
              </a:rPr>
              <a:t>6. What 2 things will he do tomorrow?</a:t>
            </a:r>
          </a:p>
          <a:p>
            <a:pPr marL="0" indent="0">
              <a:buNone/>
            </a:pPr>
            <a:r>
              <a:rPr lang="en-GB" sz="2400" dirty="0">
                <a:solidFill>
                  <a:schemeClr val="bg1"/>
                </a:solidFill>
              </a:rPr>
              <a:t>7. What is he excited about?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19" t="26758" r="1269" b="28125"/>
          <a:stretch/>
        </p:blipFill>
        <p:spPr bwMode="auto">
          <a:xfrm>
            <a:off x="789364" y="835893"/>
            <a:ext cx="10613271" cy="381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43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47850" y="908050"/>
            <a:ext cx="8229600" cy="1143000"/>
          </a:xfrm>
          <a:solidFill>
            <a:srgbClr val="CCFFFF"/>
          </a:solidFill>
          <a:ln>
            <a:solidFill>
              <a:schemeClr val="tx1"/>
            </a:solidFill>
            <a:miter lim="800000"/>
            <a:headEnd/>
            <a:tailEnd/>
          </a:ln>
        </p:spPr>
        <p:txBody>
          <a:bodyPr/>
          <a:lstStyle/>
          <a:p>
            <a:pPr algn="l" eaLnBrk="1" hangingPunct="1"/>
            <a:r>
              <a:rPr lang="en-GB" altLang="en-US" sz="2400" b="1">
                <a:latin typeface="Comic Sans MS" panose="030F0702030302020204" pitchFamily="66" charset="0"/>
              </a:rPr>
              <a:t>Escucha y escribe los datos.</a:t>
            </a:r>
            <a:br>
              <a:rPr lang="en-GB" altLang="en-US" sz="2400" b="1">
                <a:latin typeface="Comic Sans MS" panose="030F0702030302020204" pitchFamily="66" charset="0"/>
              </a:rPr>
            </a:br>
            <a:r>
              <a:rPr lang="en-GB" altLang="en-US" sz="2400" b="1">
                <a:latin typeface="Comic Sans MS" panose="030F0702030302020204" pitchFamily="66" charset="0"/>
              </a:rPr>
              <a:t>Ejemplo: </a:t>
            </a:r>
            <a:r>
              <a:rPr lang="en-GB" altLang="en-US" sz="2400">
                <a:latin typeface="Comic Sans MS" panose="030F0702030302020204" pitchFamily="66" charset="0"/>
              </a:rPr>
              <a:t>Yolanda – ayer en la hora de comer – taller de teatro</a:t>
            </a:r>
          </a:p>
        </p:txBody>
      </p:sp>
      <p:sp>
        <p:nvSpPr>
          <p:cNvPr id="5123" name="Rectangle 3"/>
          <p:cNvSpPr>
            <a:spLocks noGrp="1" noChangeArrowheads="1"/>
          </p:cNvSpPr>
          <p:nvPr>
            <p:ph type="body" idx="1"/>
          </p:nvPr>
        </p:nvSpPr>
        <p:spPr>
          <a:xfrm>
            <a:off x="2166939" y="2214563"/>
            <a:ext cx="7786687" cy="4214812"/>
          </a:xfrm>
          <a:solidFill>
            <a:schemeClr val="bg1"/>
          </a:solidFill>
          <a:ln>
            <a:solidFill>
              <a:schemeClr val="bg1"/>
            </a:solidFill>
          </a:ln>
        </p:spPr>
        <p:txBody>
          <a:bodyPr>
            <a:normAutofit lnSpcReduction="10000"/>
          </a:bodyPr>
          <a:lstStyle/>
          <a:p>
            <a:pPr marL="457200" indent="-457200">
              <a:buFontTx/>
              <a:buAutoNum type="arabicPeriod"/>
              <a:defRPr/>
            </a:pPr>
            <a:r>
              <a:rPr lang="en-GB" sz="2000" dirty="0">
                <a:latin typeface="Comic Sans MS" pitchFamily="66" charset="0"/>
              </a:rPr>
              <a:t>Yolanda 	– </a:t>
            </a:r>
            <a:r>
              <a:rPr lang="en-GB" sz="2000" dirty="0" err="1">
                <a:latin typeface="Comic Sans MS" pitchFamily="66" charset="0"/>
              </a:rPr>
              <a:t>ayer</a:t>
            </a:r>
            <a:r>
              <a:rPr lang="en-GB" sz="2000" dirty="0">
                <a:latin typeface="Comic Sans MS" pitchFamily="66" charset="0"/>
              </a:rPr>
              <a:t> en la </a:t>
            </a:r>
            <a:r>
              <a:rPr lang="en-GB" sz="2000" dirty="0" err="1">
                <a:latin typeface="Comic Sans MS" pitchFamily="66" charset="0"/>
              </a:rPr>
              <a:t>hora</a:t>
            </a:r>
            <a:r>
              <a:rPr lang="en-GB" sz="2000" dirty="0">
                <a:latin typeface="Comic Sans MS" pitchFamily="66" charset="0"/>
              </a:rPr>
              <a:t> de comer – taller de </a:t>
            </a:r>
            <a:r>
              <a:rPr lang="en-GB" sz="2000" dirty="0" err="1">
                <a:latin typeface="Comic Sans MS" pitchFamily="66" charset="0"/>
              </a:rPr>
              <a:t>teatro</a:t>
            </a:r>
            <a:endParaRPr lang="en-GB" sz="2000" dirty="0">
              <a:latin typeface="Comic Sans MS" pitchFamily="66" charset="0"/>
            </a:endParaRPr>
          </a:p>
          <a:p>
            <a:pPr marL="457200" indent="-457200">
              <a:buNone/>
              <a:defRPr/>
            </a:pPr>
            <a:r>
              <a:rPr lang="en-GB" sz="2000" dirty="0">
                <a:latin typeface="Comic Sans MS" pitchFamily="66" charset="0"/>
              </a:rPr>
              <a:t>			- </a:t>
            </a:r>
            <a:r>
              <a:rPr lang="en-GB" sz="2000" dirty="0" err="1">
                <a:latin typeface="Comic Sans MS" pitchFamily="66" charset="0"/>
              </a:rPr>
              <a:t>ayer</a:t>
            </a:r>
            <a:r>
              <a:rPr lang="en-GB" sz="2000" dirty="0">
                <a:latin typeface="Comic Sans MS" pitchFamily="66" charset="0"/>
              </a:rPr>
              <a:t> </a:t>
            </a:r>
            <a:r>
              <a:rPr lang="en-GB" sz="2000" dirty="0" err="1">
                <a:latin typeface="Comic Sans MS" pitchFamily="66" charset="0"/>
              </a:rPr>
              <a:t>después</a:t>
            </a:r>
            <a:r>
              <a:rPr lang="en-GB" sz="2000" dirty="0">
                <a:latin typeface="Comic Sans MS" pitchFamily="66" charset="0"/>
              </a:rPr>
              <a:t> del </a:t>
            </a:r>
            <a:r>
              <a:rPr lang="en-GB" sz="2000" dirty="0" err="1">
                <a:latin typeface="Comic Sans MS" pitchFamily="66" charset="0"/>
              </a:rPr>
              <a:t>insituto</a:t>
            </a:r>
            <a:r>
              <a:rPr lang="en-GB" sz="2000" dirty="0">
                <a:latin typeface="Comic Sans MS" pitchFamily="66" charset="0"/>
              </a:rPr>
              <a:t> – club de </a:t>
            </a:r>
            <a:r>
              <a:rPr lang="en-GB" sz="2000" dirty="0" err="1">
                <a:latin typeface="Comic Sans MS" pitchFamily="66" charset="0"/>
              </a:rPr>
              <a:t>atletismo</a:t>
            </a:r>
            <a:endParaRPr lang="en-GB" sz="2000" dirty="0">
              <a:latin typeface="Comic Sans MS" pitchFamily="66" charset="0"/>
            </a:endParaRPr>
          </a:p>
          <a:p>
            <a:pPr marL="457200" indent="-457200">
              <a:buFontTx/>
              <a:buAutoNum type="arabicPeriod" startAt="2"/>
              <a:defRPr/>
            </a:pPr>
            <a:r>
              <a:rPr lang="en-GB" sz="2000" dirty="0">
                <a:latin typeface="Comic Sans MS" pitchFamily="66" charset="0"/>
              </a:rPr>
              <a:t>Enrique	- </a:t>
            </a:r>
            <a:r>
              <a:rPr lang="en-GB" sz="2000" dirty="0" err="1">
                <a:latin typeface="Comic Sans MS" pitchFamily="66" charset="0"/>
              </a:rPr>
              <a:t>durante</a:t>
            </a:r>
            <a:r>
              <a:rPr lang="en-GB" sz="2000" dirty="0">
                <a:latin typeface="Comic Sans MS" pitchFamily="66" charset="0"/>
              </a:rPr>
              <a:t> el </a:t>
            </a:r>
            <a:r>
              <a:rPr lang="en-GB" sz="2000" dirty="0" err="1">
                <a:latin typeface="Comic Sans MS" pitchFamily="66" charset="0"/>
              </a:rPr>
              <a:t>recreo</a:t>
            </a:r>
            <a:r>
              <a:rPr lang="en-GB" sz="2000" dirty="0">
                <a:latin typeface="Comic Sans MS" pitchFamily="66" charset="0"/>
              </a:rPr>
              <a:t> – club de </a:t>
            </a:r>
            <a:r>
              <a:rPr lang="en-GB" sz="2000" dirty="0" err="1">
                <a:latin typeface="Comic Sans MS" pitchFamily="66" charset="0"/>
              </a:rPr>
              <a:t>informática</a:t>
            </a:r>
            <a:endParaRPr lang="en-GB" sz="2000" dirty="0">
              <a:latin typeface="Comic Sans MS" pitchFamily="66" charset="0"/>
            </a:endParaRPr>
          </a:p>
          <a:p>
            <a:pPr marL="457200" indent="-457200">
              <a:buNone/>
              <a:defRPr/>
            </a:pPr>
            <a:r>
              <a:rPr lang="en-GB" sz="2000" dirty="0">
                <a:latin typeface="Comic Sans MS" pitchFamily="66" charset="0"/>
              </a:rPr>
              <a:t>			- </a:t>
            </a:r>
            <a:r>
              <a:rPr lang="en-GB" sz="2000" dirty="0" err="1">
                <a:latin typeface="Comic Sans MS" pitchFamily="66" charset="0"/>
              </a:rPr>
              <a:t>después</a:t>
            </a:r>
            <a:r>
              <a:rPr lang="en-GB" sz="2000" dirty="0">
                <a:latin typeface="Comic Sans MS" pitchFamily="66" charset="0"/>
              </a:rPr>
              <a:t> del </a:t>
            </a:r>
            <a:r>
              <a:rPr lang="en-GB" sz="2000" dirty="0" err="1">
                <a:latin typeface="Comic Sans MS" pitchFamily="66" charset="0"/>
              </a:rPr>
              <a:t>instituto</a:t>
            </a:r>
            <a:r>
              <a:rPr lang="en-GB" sz="2000" dirty="0">
                <a:latin typeface="Comic Sans MS" pitchFamily="66" charset="0"/>
              </a:rPr>
              <a:t> – club de </a:t>
            </a:r>
            <a:r>
              <a:rPr lang="en-GB" sz="2000" dirty="0" err="1">
                <a:latin typeface="Comic Sans MS" pitchFamily="66" charset="0"/>
              </a:rPr>
              <a:t>ajedrez</a:t>
            </a:r>
            <a:endParaRPr lang="en-GB" sz="2000" dirty="0">
              <a:latin typeface="Comic Sans MS" pitchFamily="66" charset="0"/>
            </a:endParaRPr>
          </a:p>
          <a:p>
            <a:pPr marL="457200" indent="-457200">
              <a:buFontTx/>
              <a:buAutoNum type="arabicPeriod" startAt="3"/>
              <a:defRPr/>
            </a:pPr>
            <a:r>
              <a:rPr lang="en-GB" sz="2000" dirty="0">
                <a:latin typeface="Comic Sans MS" pitchFamily="66" charset="0"/>
              </a:rPr>
              <a:t>Pedro	- </a:t>
            </a:r>
            <a:r>
              <a:rPr lang="en-GB" sz="2000" dirty="0" err="1">
                <a:latin typeface="Comic Sans MS" pitchFamily="66" charset="0"/>
              </a:rPr>
              <a:t>ayer</a:t>
            </a:r>
            <a:r>
              <a:rPr lang="en-GB" sz="2000" dirty="0">
                <a:latin typeface="Comic Sans MS" pitchFamily="66" charset="0"/>
              </a:rPr>
              <a:t> </a:t>
            </a:r>
            <a:r>
              <a:rPr lang="en-GB" sz="2000" dirty="0" err="1">
                <a:latin typeface="Comic Sans MS" pitchFamily="66" charset="0"/>
              </a:rPr>
              <a:t>durante</a:t>
            </a:r>
            <a:r>
              <a:rPr lang="en-GB" sz="2000" dirty="0">
                <a:latin typeface="Comic Sans MS" pitchFamily="66" charset="0"/>
              </a:rPr>
              <a:t> el </a:t>
            </a:r>
            <a:r>
              <a:rPr lang="en-GB" sz="2000" dirty="0" err="1">
                <a:latin typeface="Comic Sans MS" pitchFamily="66" charset="0"/>
              </a:rPr>
              <a:t>recreo</a:t>
            </a:r>
            <a:r>
              <a:rPr lang="en-GB" sz="2000" dirty="0">
                <a:latin typeface="Comic Sans MS" pitchFamily="66" charset="0"/>
              </a:rPr>
              <a:t> – club de </a:t>
            </a:r>
            <a:r>
              <a:rPr lang="en-GB" sz="2000" dirty="0" err="1">
                <a:latin typeface="Comic Sans MS" pitchFamily="66" charset="0"/>
              </a:rPr>
              <a:t>fotografía</a:t>
            </a:r>
            <a:endParaRPr lang="en-GB" sz="2000" dirty="0">
              <a:latin typeface="Comic Sans MS" pitchFamily="66" charset="0"/>
            </a:endParaRPr>
          </a:p>
          <a:p>
            <a:pPr marL="457200" indent="-457200">
              <a:buNone/>
              <a:defRPr/>
            </a:pPr>
            <a:r>
              <a:rPr lang="en-GB" sz="2000" dirty="0">
                <a:latin typeface="Comic Sans MS" pitchFamily="66" charset="0"/>
              </a:rPr>
              <a:t>			- </a:t>
            </a:r>
            <a:r>
              <a:rPr lang="en-GB" sz="2000" dirty="0" err="1">
                <a:latin typeface="Comic Sans MS" pitchFamily="66" charset="0"/>
              </a:rPr>
              <a:t>ayer</a:t>
            </a:r>
            <a:r>
              <a:rPr lang="en-GB" sz="2000" dirty="0">
                <a:latin typeface="Comic Sans MS" pitchFamily="66" charset="0"/>
              </a:rPr>
              <a:t> en la </a:t>
            </a:r>
            <a:r>
              <a:rPr lang="en-GB" sz="2000" dirty="0" err="1">
                <a:latin typeface="Comic Sans MS" pitchFamily="66" charset="0"/>
              </a:rPr>
              <a:t>hora</a:t>
            </a:r>
            <a:r>
              <a:rPr lang="en-GB" sz="2000" dirty="0">
                <a:latin typeface="Comic Sans MS" pitchFamily="66" charset="0"/>
              </a:rPr>
              <a:t> de comer – club de </a:t>
            </a:r>
            <a:r>
              <a:rPr lang="en-GB" sz="2000" dirty="0" err="1">
                <a:latin typeface="Comic Sans MS" pitchFamily="66" charset="0"/>
              </a:rPr>
              <a:t>natación</a:t>
            </a:r>
            <a:endParaRPr lang="en-GB" sz="2000" dirty="0">
              <a:latin typeface="Comic Sans MS" pitchFamily="66" charset="0"/>
            </a:endParaRPr>
          </a:p>
          <a:p>
            <a:pPr marL="457200" indent="-457200">
              <a:buFontTx/>
              <a:buAutoNum type="arabicPeriod" startAt="4"/>
              <a:defRPr/>
            </a:pPr>
            <a:r>
              <a:rPr lang="en-GB" sz="2000" dirty="0">
                <a:latin typeface="Comic Sans MS" pitchFamily="66" charset="0"/>
              </a:rPr>
              <a:t>Raquel	- </a:t>
            </a:r>
            <a:r>
              <a:rPr lang="en-GB" sz="2000" dirty="0" err="1">
                <a:latin typeface="Comic Sans MS" pitchFamily="66" charset="0"/>
              </a:rPr>
              <a:t>ayer</a:t>
            </a:r>
            <a:r>
              <a:rPr lang="en-GB" sz="2000" dirty="0">
                <a:latin typeface="Comic Sans MS" pitchFamily="66" charset="0"/>
              </a:rPr>
              <a:t> en la </a:t>
            </a:r>
            <a:r>
              <a:rPr lang="en-GB" sz="2000" dirty="0" err="1">
                <a:latin typeface="Comic Sans MS" pitchFamily="66" charset="0"/>
              </a:rPr>
              <a:t>hora</a:t>
            </a:r>
            <a:r>
              <a:rPr lang="en-GB" sz="2000" dirty="0">
                <a:latin typeface="Comic Sans MS" pitchFamily="66" charset="0"/>
              </a:rPr>
              <a:t> de comer – </a:t>
            </a:r>
            <a:r>
              <a:rPr lang="en-GB" sz="2000" dirty="0" err="1">
                <a:latin typeface="Comic Sans MS" pitchFamily="66" charset="0"/>
              </a:rPr>
              <a:t>orquesta</a:t>
            </a:r>
            <a:endParaRPr lang="en-GB" sz="2000" dirty="0">
              <a:latin typeface="Comic Sans MS" pitchFamily="66" charset="0"/>
            </a:endParaRPr>
          </a:p>
          <a:p>
            <a:pPr marL="457200" indent="-457200">
              <a:buNone/>
              <a:defRPr/>
            </a:pPr>
            <a:r>
              <a:rPr lang="en-GB" sz="2000" dirty="0">
                <a:latin typeface="Comic Sans MS" pitchFamily="66" charset="0"/>
              </a:rPr>
              <a:t>			- </a:t>
            </a:r>
            <a:r>
              <a:rPr lang="en-GB" sz="2000" dirty="0" err="1">
                <a:latin typeface="Comic Sans MS" pitchFamily="66" charset="0"/>
              </a:rPr>
              <a:t>ayer</a:t>
            </a:r>
            <a:r>
              <a:rPr lang="en-GB" sz="2000" dirty="0">
                <a:latin typeface="Comic Sans MS" pitchFamily="66" charset="0"/>
              </a:rPr>
              <a:t> </a:t>
            </a:r>
            <a:r>
              <a:rPr lang="en-GB" sz="2000" dirty="0" err="1">
                <a:latin typeface="Comic Sans MS" pitchFamily="66" charset="0"/>
              </a:rPr>
              <a:t>después</a:t>
            </a:r>
            <a:r>
              <a:rPr lang="en-GB" sz="2000" dirty="0">
                <a:latin typeface="Comic Sans MS" pitchFamily="66" charset="0"/>
              </a:rPr>
              <a:t> del </a:t>
            </a:r>
            <a:r>
              <a:rPr lang="en-GB" sz="2000" dirty="0" err="1">
                <a:latin typeface="Comic Sans MS" pitchFamily="66" charset="0"/>
              </a:rPr>
              <a:t>instituto</a:t>
            </a:r>
            <a:r>
              <a:rPr lang="en-GB" sz="2000" dirty="0">
                <a:latin typeface="Comic Sans MS" pitchFamily="66" charset="0"/>
              </a:rPr>
              <a:t> – club de </a:t>
            </a:r>
            <a:r>
              <a:rPr lang="en-GB" sz="2000" dirty="0" err="1">
                <a:latin typeface="Comic Sans MS" pitchFamily="66" charset="0"/>
              </a:rPr>
              <a:t>idiomas</a:t>
            </a:r>
            <a:endParaRPr lang="en-GB" sz="2000" dirty="0">
              <a:latin typeface="Comic Sans MS" pitchFamily="66" charset="0"/>
            </a:endParaRPr>
          </a:p>
          <a:p>
            <a:pPr marL="457200" indent="-457200">
              <a:buFontTx/>
              <a:buAutoNum type="arabicPeriod" startAt="5"/>
              <a:defRPr/>
            </a:pPr>
            <a:r>
              <a:rPr lang="en-GB" sz="2000" dirty="0">
                <a:latin typeface="Comic Sans MS" pitchFamily="66" charset="0"/>
              </a:rPr>
              <a:t>Luis Miguel – </a:t>
            </a:r>
            <a:r>
              <a:rPr lang="en-GB" sz="2000" dirty="0" err="1">
                <a:latin typeface="Comic Sans MS" pitchFamily="66" charset="0"/>
              </a:rPr>
              <a:t>ayer</a:t>
            </a:r>
            <a:r>
              <a:rPr lang="en-GB" sz="2000" dirty="0">
                <a:latin typeface="Comic Sans MS" pitchFamily="66" charset="0"/>
              </a:rPr>
              <a:t> </a:t>
            </a:r>
            <a:r>
              <a:rPr lang="en-GB" sz="2000" dirty="0" err="1">
                <a:latin typeface="Comic Sans MS" pitchFamily="66" charset="0"/>
              </a:rPr>
              <a:t>durante</a:t>
            </a:r>
            <a:r>
              <a:rPr lang="en-GB" sz="2000" dirty="0">
                <a:latin typeface="Comic Sans MS" pitchFamily="66" charset="0"/>
              </a:rPr>
              <a:t> el </a:t>
            </a:r>
            <a:r>
              <a:rPr lang="en-GB" sz="2000" dirty="0" err="1">
                <a:latin typeface="Comic Sans MS" pitchFamily="66" charset="0"/>
              </a:rPr>
              <a:t>recreo</a:t>
            </a:r>
            <a:r>
              <a:rPr lang="en-GB" sz="2000" dirty="0">
                <a:latin typeface="Comic Sans MS" pitchFamily="66" charset="0"/>
              </a:rPr>
              <a:t> – </a:t>
            </a:r>
            <a:r>
              <a:rPr lang="en-GB" sz="2000" dirty="0" err="1">
                <a:latin typeface="Comic Sans MS" pitchFamily="66" charset="0"/>
              </a:rPr>
              <a:t>equipo</a:t>
            </a:r>
            <a:r>
              <a:rPr lang="en-GB" sz="2000" dirty="0">
                <a:latin typeface="Comic Sans MS" pitchFamily="66" charset="0"/>
              </a:rPr>
              <a:t> de </a:t>
            </a:r>
            <a:r>
              <a:rPr lang="en-GB" sz="2000" dirty="0" err="1">
                <a:latin typeface="Comic Sans MS" pitchFamily="66" charset="0"/>
              </a:rPr>
              <a:t>baloncesto</a:t>
            </a:r>
            <a:endParaRPr lang="en-GB" sz="2000" dirty="0">
              <a:latin typeface="Comic Sans MS" pitchFamily="66" charset="0"/>
            </a:endParaRPr>
          </a:p>
          <a:p>
            <a:pPr marL="457200" indent="-457200">
              <a:buNone/>
              <a:defRPr/>
            </a:pPr>
            <a:r>
              <a:rPr lang="en-GB" sz="2000" dirty="0">
                <a:latin typeface="Comic Sans MS" pitchFamily="66" charset="0"/>
              </a:rPr>
              <a:t>			- </a:t>
            </a:r>
            <a:r>
              <a:rPr lang="en-GB" sz="2000" dirty="0" err="1">
                <a:latin typeface="Comic Sans MS" pitchFamily="66" charset="0"/>
              </a:rPr>
              <a:t>ayer</a:t>
            </a:r>
            <a:r>
              <a:rPr lang="en-GB" sz="2000" dirty="0">
                <a:latin typeface="Comic Sans MS" pitchFamily="66" charset="0"/>
              </a:rPr>
              <a:t> </a:t>
            </a:r>
            <a:r>
              <a:rPr lang="en-GB" sz="2000" dirty="0" err="1">
                <a:latin typeface="Comic Sans MS" pitchFamily="66" charset="0"/>
              </a:rPr>
              <a:t>después</a:t>
            </a:r>
            <a:r>
              <a:rPr lang="en-GB" sz="2000" dirty="0">
                <a:latin typeface="Comic Sans MS" pitchFamily="66" charset="0"/>
              </a:rPr>
              <a:t> del </a:t>
            </a:r>
            <a:r>
              <a:rPr lang="en-GB" sz="2000" dirty="0" err="1">
                <a:latin typeface="Comic Sans MS" pitchFamily="66" charset="0"/>
              </a:rPr>
              <a:t>instituto</a:t>
            </a:r>
            <a:r>
              <a:rPr lang="en-GB" sz="2000" dirty="0">
                <a:latin typeface="Comic Sans MS" pitchFamily="66" charset="0"/>
              </a:rPr>
              <a:t> – </a:t>
            </a:r>
            <a:r>
              <a:rPr lang="en-GB" sz="2000" dirty="0" err="1">
                <a:latin typeface="Comic Sans MS" pitchFamily="66" charset="0"/>
              </a:rPr>
              <a:t>equipo</a:t>
            </a:r>
            <a:r>
              <a:rPr lang="en-GB" sz="2000" dirty="0">
                <a:latin typeface="Comic Sans MS" pitchFamily="66" charset="0"/>
              </a:rPr>
              <a:t> de </a:t>
            </a:r>
            <a:r>
              <a:rPr lang="en-GB" sz="2000" dirty="0" err="1">
                <a:latin typeface="Comic Sans MS" pitchFamily="66" charset="0"/>
              </a:rPr>
              <a:t>fútbol</a:t>
            </a:r>
            <a:endParaRPr lang="en-GB" sz="2000" dirty="0">
              <a:latin typeface="Comic Sans MS" pitchFamily="66" charset="0"/>
            </a:endParaRPr>
          </a:p>
          <a:p>
            <a:pPr marL="457200" indent="-457200">
              <a:buNone/>
              <a:defRPr/>
            </a:pPr>
            <a:r>
              <a:rPr lang="en-GB" sz="2000" dirty="0">
                <a:latin typeface="Comic Sans MS" pitchFamily="66" charset="0"/>
              </a:rPr>
              <a:t>			- </a:t>
            </a:r>
            <a:r>
              <a:rPr lang="en-GB" sz="2000" dirty="0" err="1">
                <a:latin typeface="Comic Sans MS" pitchFamily="66" charset="0"/>
              </a:rPr>
              <a:t>ayer</a:t>
            </a:r>
            <a:r>
              <a:rPr lang="en-GB" sz="2000" dirty="0">
                <a:latin typeface="Comic Sans MS" pitchFamily="66" charset="0"/>
              </a:rPr>
              <a:t> </a:t>
            </a:r>
            <a:r>
              <a:rPr lang="en-GB" sz="2000" dirty="0" err="1">
                <a:latin typeface="Comic Sans MS" pitchFamily="66" charset="0"/>
              </a:rPr>
              <a:t>más</a:t>
            </a:r>
            <a:r>
              <a:rPr lang="en-GB" sz="2000" dirty="0">
                <a:latin typeface="Comic Sans MS" pitchFamily="66" charset="0"/>
              </a:rPr>
              <a:t> </a:t>
            </a:r>
            <a:r>
              <a:rPr lang="en-GB" sz="2000" dirty="0" err="1">
                <a:latin typeface="Comic Sans MS" pitchFamily="66" charset="0"/>
              </a:rPr>
              <a:t>tarde</a:t>
            </a:r>
            <a:r>
              <a:rPr lang="en-GB" sz="2000" dirty="0">
                <a:latin typeface="Comic Sans MS" pitchFamily="66" charset="0"/>
              </a:rPr>
              <a:t> – </a:t>
            </a:r>
            <a:r>
              <a:rPr lang="en-GB" sz="2000" dirty="0" err="1">
                <a:latin typeface="Comic Sans MS" pitchFamily="66" charset="0"/>
              </a:rPr>
              <a:t>equipo</a:t>
            </a:r>
            <a:r>
              <a:rPr lang="en-GB" sz="2000" dirty="0">
                <a:latin typeface="Comic Sans MS" pitchFamily="66" charset="0"/>
              </a:rPr>
              <a:t> de </a:t>
            </a:r>
            <a:r>
              <a:rPr lang="en-GB" sz="2000" dirty="0" err="1">
                <a:latin typeface="Comic Sans MS" pitchFamily="66" charset="0"/>
              </a:rPr>
              <a:t>voleibol</a:t>
            </a:r>
            <a:endParaRPr lang="en-GB" sz="800" dirty="0">
              <a:latin typeface="Comic Sans MS" pitchFamily="66" charset="0"/>
            </a:endParaRPr>
          </a:p>
          <a:p>
            <a:pPr marL="457200" indent="-457200">
              <a:buFontTx/>
              <a:buAutoNum type="arabicPeriod" startAt="3"/>
              <a:defRPr/>
            </a:pPr>
            <a:endParaRPr lang="en-GB" sz="400" dirty="0">
              <a:latin typeface="Comic Sans MS" pitchFamily="66" charset="0"/>
            </a:endParaRPr>
          </a:p>
          <a:p>
            <a:pPr eaLnBrk="1" hangingPunct="1">
              <a:buFontTx/>
              <a:buNone/>
              <a:defRPr/>
            </a:pPr>
            <a:endParaRPr lang="en-GB" b="1" dirty="0">
              <a:latin typeface="Comic Sans MS" pitchFamily="66" charset="0"/>
            </a:endParaRPr>
          </a:p>
          <a:p>
            <a:pPr eaLnBrk="1" hangingPunct="1">
              <a:buFontTx/>
              <a:buNone/>
              <a:defRPr/>
            </a:pPr>
            <a:endParaRPr lang="en-GB" b="1" dirty="0">
              <a:latin typeface="Comic Sans MS" pitchFamily="66" charset="0"/>
            </a:endParaRPr>
          </a:p>
          <a:p>
            <a:pPr eaLnBrk="1" hangingPunct="1">
              <a:buFontTx/>
              <a:buNone/>
              <a:defRPr/>
            </a:pPr>
            <a:endParaRPr lang="en-GB" dirty="0"/>
          </a:p>
        </p:txBody>
      </p:sp>
      <p:sp>
        <p:nvSpPr>
          <p:cNvPr id="16388" name="Text Box 4"/>
          <p:cNvSpPr txBox="1">
            <a:spLocks noChangeArrowheads="1"/>
          </p:cNvSpPr>
          <p:nvPr/>
        </p:nvSpPr>
        <p:spPr bwMode="auto">
          <a:xfrm>
            <a:off x="2835275" y="19367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89" name="Text Box 15"/>
          <p:cNvSpPr txBox="1">
            <a:spLocks noChangeArrowheads="1"/>
          </p:cNvSpPr>
          <p:nvPr/>
        </p:nvSpPr>
        <p:spPr bwMode="auto">
          <a:xfrm>
            <a:off x="4440239" y="260350"/>
            <a:ext cx="3443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u="sng">
                <a:latin typeface="Comic Sans MS" panose="030F0702030302020204" pitchFamily="66" charset="0"/>
              </a:rPr>
              <a:t>Escuchar 4 p.33</a:t>
            </a:r>
          </a:p>
        </p:txBody>
      </p:sp>
      <p:sp>
        <p:nvSpPr>
          <p:cNvPr id="12" name="Rounded Rectangle 11"/>
          <p:cNvSpPr/>
          <p:nvPr/>
        </p:nvSpPr>
        <p:spPr>
          <a:xfrm>
            <a:off x="7454217" y="2193925"/>
            <a:ext cx="20716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Rounded Rectangle 12"/>
          <p:cNvSpPr/>
          <p:nvPr/>
        </p:nvSpPr>
        <p:spPr>
          <a:xfrm>
            <a:off x="6740526" y="2944019"/>
            <a:ext cx="2286000"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Rounded Rectangle 13"/>
          <p:cNvSpPr/>
          <p:nvPr/>
        </p:nvSpPr>
        <p:spPr>
          <a:xfrm>
            <a:off x="6953250" y="3357563"/>
            <a:ext cx="207168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ounded Rectangle 14"/>
          <p:cNvSpPr/>
          <p:nvPr/>
        </p:nvSpPr>
        <p:spPr>
          <a:xfrm>
            <a:off x="7167563" y="3714750"/>
            <a:ext cx="2214562"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Rounded Rectangle 15"/>
          <p:cNvSpPr/>
          <p:nvPr/>
        </p:nvSpPr>
        <p:spPr>
          <a:xfrm>
            <a:off x="7453314" y="4071938"/>
            <a:ext cx="20716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ounded Rectangle 16"/>
          <p:cNvSpPr/>
          <p:nvPr/>
        </p:nvSpPr>
        <p:spPr>
          <a:xfrm>
            <a:off x="7453314" y="4500563"/>
            <a:ext cx="20716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ounded Rectangle 17"/>
          <p:cNvSpPr/>
          <p:nvPr/>
        </p:nvSpPr>
        <p:spPr>
          <a:xfrm>
            <a:off x="7596188" y="4826056"/>
            <a:ext cx="20716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ounded Rectangle 18"/>
          <p:cNvSpPr/>
          <p:nvPr/>
        </p:nvSpPr>
        <p:spPr>
          <a:xfrm>
            <a:off x="7167563" y="5214938"/>
            <a:ext cx="2500312"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Rounded Rectangle 19"/>
          <p:cNvSpPr/>
          <p:nvPr/>
        </p:nvSpPr>
        <p:spPr>
          <a:xfrm>
            <a:off x="7596188" y="5572125"/>
            <a:ext cx="2071688"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ounded Rectangle 20"/>
          <p:cNvSpPr/>
          <p:nvPr/>
        </p:nvSpPr>
        <p:spPr>
          <a:xfrm>
            <a:off x="6310314" y="5929313"/>
            <a:ext cx="20716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ounded Rectangle 21"/>
          <p:cNvSpPr/>
          <p:nvPr/>
        </p:nvSpPr>
        <p:spPr>
          <a:xfrm>
            <a:off x="7453314" y="2571750"/>
            <a:ext cx="2071687"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598555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exit" presetSubtype="4" fill="hold" grpId="0"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1+ppt_h/2"/>
                                          </p:val>
                                        </p:tav>
                                      </p:tavLst>
                                    </p:anim>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exit" presetSubtype="4" fill="hold" grpId="0" nodeType="click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 presetClass="exit" presetSubtype="4" fill="hold" grpId="0" nodeType="clickEffect">
                                  <p:stCondLst>
                                    <p:cond delay="0"/>
                                  </p:stCondLst>
                                  <p:childTnLst>
                                    <p:anim calcmode="lin" valueType="num">
                                      <p:cBhvr additive="base">
                                        <p:cTn id="34" dur="500"/>
                                        <p:tgtEl>
                                          <p:spTgt spid="15"/>
                                        </p:tgtEl>
                                        <p:attrNameLst>
                                          <p:attrName>ppt_x</p:attrName>
                                        </p:attrNameLst>
                                      </p:cBhvr>
                                      <p:tavLst>
                                        <p:tav tm="0">
                                          <p:val>
                                            <p:strVal val="ppt_x"/>
                                          </p:val>
                                        </p:tav>
                                        <p:tav tm="100000">
                                          <p:val>
                                            <p:strVal val="ppt_x"/>
                                          </p:val>
                                        </p:tav>
                                      </p:tavLst>
                                    </p:anim>
                                    <p:anim calcmode="lin" valueType="num">
                                      <p:cBhvr additive="base">
                                        <p:cTn id="35" dur="500"/>
                                        <p:tgtEl>
                                          <p:spTgt spid="15"/>
                                        </p:tgtEl>
                                        <p:attrNameLst>
                                          <p:attrName>ppt_y</p:attrName>
                                        </p:attrNameLst>
                                      </p:cBhvr>
                                      <p:tavLst>
                                        <p:tav tm="0">
                                          <p:val>
                                            <p:strVal val="ppt_y"/>
                                          </p:val>
                                        </p:tav>
                                        <p:tav tm="100000">
                                          <p:val>
                                            <p:strVal val="1+ppt_h/2"/>
                                          </p:val>
                                        </p:tav>
                                      </p:tavLst>
                                    </p:anim>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 presetClass="exit" presetSubtype="4" fill="hold" grpId="0" nodeType="clickEffect">
                                  <p:stCondLst>
                                    <p:cond delay="0"/>
                                  </p:stCondLst>
                                  <p:childTnLst>
                                    <p:anim calcmode="lin" valueType="num">
                                      <p:cBhvr additive="base">
                                        <p:cTn id="41" dur="500"/>
                                        <p:tgtEl>
                                          <p:spTgt spid="16"/>
                                        </p:tgtEl>
                                        <p:attrNameLst>
                                          <p:attrName>ppt_x</p:attrName>
                                        </p:attrNameLst>
                                      </p:cBhvr>
                                      <p:tavLst>
                                        <p:tav tm="0">
                                          <p:val>
                                            <p:strVal val="ppt_x"/>
                                          </p:val>
                                        </p:tav>
                                        <p:tav tm="100000">
                                          <p:val>
                                            <p:strVal val="ppt_x"/>
                                          </p:val>
                                        </p:tav>
                                      </p:tavLst>
                                    </p:anim>
                                    <p:anim calcmode="lin" valueType="num">
                                      <p:cBhvr additive="base">
                                        <p:cTn id="42" dur="500"/>
                                        <p:tgtEl>
                                          <p:spTgt spid="16"/>
                                        </p:tgtEl>
                                        <p:attrNameLst>
                                          <p:attrName>ppt_y</p:attrName>
                                        </p:attrNameLst>
                                      </p:cBhvr>
                                      <p:tavLst>
                                        <p:tav tm="0">
                                          <p:val>
                                            <p:strVal val="ppt_y"/>
                                          </p:val>
                                        </p:tav>
                                        <p:tav tm="100000">
                                          <p:val>
                                            <p:strVal val="1+ppt_h/2"/>
                                          </p:val>
                                        </p:tav>
                                      </p:tavLst>
                                    </p:anim>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1" restart="whenNotActive" fill="hold" evtFilter="cancelBubble" nodeType="interactiveSeq">
                <p:stCondLst>
                  <p:cond evt="onClick" delay="0">
                    <p:tgtEl>
                      <p:spTgt spid="18"/>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 presetClass="exit" presetSubtype="4" fill="hold" grpId="0" nodeType="clickEffect">
                                  <p:stCondLst>
                                    <p:cond delay="0"/>
                                  </p:stCondLst>
                                  <p:childTnLst>
                                    <p:anim calcmode="lin" valueType="num">
                                      <p:cBhvr additive="base">
                                        <p:cTn id="55" dur="500"/>
                                        <p:tgtEl>
                                          <p:spTgt spid="18"/>
                                        </p:tgtEl>
                                        <p:attrNameLst>
                                          <p:attrName>ppt_x</p:attrName>
                                        </p:attrNameLst>
                                      </p:cBhvr>
                                      <p:tavLst>
                                        <p:tav tm="0">
                                          <p:val>
                                            <p:strVal val="ppt_x"/>
                                          </p:val>
                                        </p:tav>
                                        <p:tav tm="100000">
                                          <p:val>
                                            <p:strVal val="ppt_x"/>
                                          </p:val>
                                        </p:tav>
                                      </p:tavLst>
                                    </p:anim>
                                    <p:anim calcmode="lin" valueType="num">
                                      <p:cBhvr additive="base">
                                        <p:cTn id="56" dur="500"/>
                                        <p:tgtEl>
                                          <p:spTgt spid="18"/>
                                        </p:tgtEl>
                                        <p:attrNameLst>
                                          <p:attrName>ppt_y</p:attrName>
                                        </p:attrNameLst>
                                      </p:cBhvr>
                                      <p:tavLst>
                                        <p:tav tm="0">
                                          <p:val>
                                            <p:strVal val="ppt_y"/>
                                          </p:val>
                                        </p:tav>
                                        <p:tav tm="100000">
                                          <p:val>
                                            <p:strVal val="1+ppt_h/2"/>
                                          </p:val>
                                        </p:tav>
                                      </p:tavLst>
                                    </p:anim>
                                    <p:set>
                                      <p:cBhvr>
                                        <p:cTn id="5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8" restart="whenNotActive" fill="hold" evtFilter="cancelBubble" nodeType="interactiveSeq">
                <p:stCondLst>
                  <p:cond evt="onClick" delay="0">
                    <p:tgtEl>
                      <p:spTgt spid="19"/>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 presetClass="exit" presetSubtype="4" fill="hold" grpId="0" nodeType="clickEffect">
                                  <p:stCondLst>
                                    <p:cond delay="0"/>
                                  </p:stCondLst>
                                  <p:childTnLst>
                                    <p:anim calcmode="lin" valueType="num">
                                      <p:cBhvr additive="base">
                                        <p:cTn id="62" dur="500"/>
                                        <p:tgtEl>
                                          <p:spTgt spid="19"/>
                                        </p:tgtEl>
                                        <p:attrNameLst>
                                          <p:attrName>ppt_x</p:attrName>
                                        </p:attrNameLst>
                                      </p:cBhvr>
                                      <p:tavLst>
                                        <p:tav tm="0">
                                          <p:val>
                                            <p:strVal val="ppt_x"/>
                                          </p:val>
                                        </p:tav>
                                        <p:tav tm="100000">
                                          <p:val>
                                            <p:strVal val="ppt_x"/>
                                          </p:val>
                                        </p:tav>
                                      </p:tavLst>
                                    </p:anim>
                                    <p:anim calcmode="lin" valueType="num">
                                      <p:cBhvr additive="base">
                                        <p:cTn id="63" dur="500"/>
                                        <p:tgtEl>
                                          <p:spTgt spid="19"/>
                                        </p:tgtEl>
                                        <p:attrNameLst>
                                          <p:attrName>ppt_y</p:attrName>
                                        </p:attrNameLst>
                                      </p:cBhvr>
                                      <p:tavLst>
                                        <p:tav tm="0">
                                          <p:val>
                                            <p:strVal val="ppt_y"/>
                                          </p:val>
                                        </p:tav>
                                        <p:tav tm="100000">
                                          <p:val>
                                            <p:strVal val="1+ppt_h/2"/>
                                          </p:val>
                                        </p:tav>
                                      </p:tavLst>
                                    </p:anim>
                                    <p:set>
                                      <p:cBhvr>
                                        <p:cTn id="6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 presetClass="exit" presetSubtype="4" fill="hold" grpId="0" nodeType="clickEffect">
                                  <p:stCondLst>
                                    <p:cond delay="0"/>
                                  </p:stCondLst>
                                  <p:childTnLst>
                                    <p:anim calcmode="lin" valueType="num">
                                      <p:cBhvr additive="base">
                                        <p:cTn id="69" dur="500"/>
                                        <p:tgtEl>
                                          <p:spTgt spid="20"/>
                                        </p:tgtEl>
                                        <p:attrNameLst>
                                          <p:attrName>ppt_x</p:attrName>
                                        </p:attrNameLst>
                                      </p:cBhvr>
                                      <p:tavLst>
                                        <p:tav tm="0">
                                          <p:val>
                                            <p:strVal val="ppt_x"/>
                                          </p:val>
                                        </p:tav>
                                        <p:tav tm="100000">
                                          <p:val>
                                            <p:strVal val="ppt_x"/>
                                          </p:val>
                                        </p:tav>
                                      </p:tavLst>
                                    </p:anim>
                                    <p:anim calcmode="lin" valueType="num">
                                      <p:cBhvr additive="base">
                                        <p:cTn id="70" dur="500"/>
                                        <p:tgtEl>
                                          <p:spTgt spid="20"/>
                                        </p:tgtEl>
                                        <p:attrNameLst>
                                          <p:attrName>ppt_y</p:attrName>
                                        </p:attrNameLst>
                                      </p:cBhvr>
                                      <p:tavLst>
                                        <p:tav tm="0">
                                          <p:val>
                                            <p:strVal val="ppt_y"/>
                                          </p:val>
                                        </p:tav>
                                        <p:tav tm="100000">
                                          <p:val>
                                            <p:strVal val="1+ppt_h/2"/>
                                          </p:val>
                                        </p:tav>
                                      </p:tavLst>
                                    </p:anim>
                                    <p:set>
                                      <p:cBhvr>
                                        <p:cTn id="7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2" restart="whenNotActive" fill="hold" evtFilter="cancelBubble" nodeType="interactiveSeq">
                <p:stCondLst>
                  <p:cond evt="onClick" delay="0">
                    <p:tgtEl>
                      <p:spTgt spid="21"/>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 presetClass="exit" presetSubtype="4" fill="hold" grpId="0" nodeType="clickEffect">
                                  <p:stCondLst>
                                    <p:cond delay="0"/>
                                  </p:stCondLst>
                                  <p:childTnLst>
                                    <p:anim calcmode="lin" valueType="num">
                                      <p:cBhvr additive="base">
                                        <p:cTn id="76" dur="500"/>
                                        <p:tgtEl>
                                          <p:spTgt spid="21"/>
                                        </p:tgtEl>
                                        <p:attrNameLst>
                                          <p:attrName>ppt_x</p:attrName>
                                        </p:attrNameLst>
                                      </p:cBhvr>
                                      <p:tavLst>
                                        <p:tav tm="0">
                                          <p:val>
                                            <p:strVal val="ppt_x"/>
                                          </p:val>
                                        </p:tav>
                                        <p:tav tm="100000">
                                          <p:val>
                                            <p:strVal val="ppt_x"/>
                                          </p:val>
                                        </p:tav>
                                      </p:tavLst>
                                    </p:anim>
                                    <p:anim calcmode="lin" valueType="num">
                                      <p:cBhvr additive="base">
                                        <p:cTn id="77" dur="500"/>
                                        <p:tgtEl>
                                          <p:spTgt spid="21"/>
                                        </p:tgtEl>
                                        <p:attrNameLst>
                                          <p:attrName>ppt_y</p:attrName>
                                        </p:attrNameLst>
                                      </p:cBhvr>
                                      <p:tavLst>
                                        <p:tav tm="0">
                                          <p:val>
                                            <p:strVal val="ppt_y"/>
                                          </p:val>
                                        </p:tav>
                                        <p:tav tm="100000">
                                          <p:val>
                                            <p:strVal val="1+ppt_h/2"/>
                                          </p:val>
                                        </p:tav>
                                      </p:tavLst>
                                    </p:anim>
                                    <p:set>
                                      <p:cBhvr>
                                        <p:cTn id="7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9998AE-026C-4B5E-8BC2-44AFF2F09C3A}"/>
              </a:ext>
            </a:extLst>
          </p:cNvPr>
          <p:cNvPicPr>
            <a:picLocks noChangeAspect="1"/>
          </p:cNvPicPr>
          <p:nvPr/>
        </p:nvPicPr>
        <p:blipFill rotWithShape="1">
          <a:blip r:embed="rId3"/>
          <a:srcRect l="14423" t="20088" r="14385" b="23474"/>
          <a:stretch/>
        </p:blipFill>
        <p:spPr>
          <a:xfrm>
            <a:off x="2011681" y="1017363"/>
            <a:ext cx="8679766" cy="3868615"/>
          </a:xfrm>
          <a:prstGeom prst="rect">
            <a:avLst/>
          </a:prstGeom>
        </p:spPr>
      </p:pic>
      <p:sp>
        <p:nvSpPr>
          <p:cNvPr id="3" name="Rectangle 2">
            <a:extLst>
              <a:ext uri="{FF2B5EF4-FFF2-40B4-BE49-F238E27FC236}">
                <a16:creationId xmlns:a16="http://schemas.microsoft.com/office/drawing/2014/main" id="{27D1E7A1-4B12-42CB-BE0C-7940C4980B82}"/>
              </a:ext>
            </a:extLst>
          </p:cNvPr>
          <p:cNvSpPr/>
          <p:nvPr/>
        </p:nvSpPr>
        <p:spPr>
          <a:xfrm>
            <a:off x="1969478" y="274319"/>
            <a:ext cx="8721969"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WRITING ACTIVITY 1 – REPLACE THE PICTURES WITH WORDS</a:t>
            </a:r>
            <a:r>
              <a:rPr lang="en-US" dirty="0">
                <a:solidFill>
                  <a:schemeClr val="tx1"/>
                </a:solidFill>
              </a:rPr>
              <a:t>.</a:t>
            </a:r>
            <a:endParaRPr lang="en-GB" dirty="0">
              <a:solidFill>
                <a:schemeClr val="tx1"/>
              </a:solidFill>
            </a:endParaRPr>
          </a:p>
        </p:txBody>
      </p:sp>
      <p:sp>
        <p:nvSpPr>
          <p:cNvPr id="4" name="Rectangle 3">
            <a:extLst>
              <a:ext uri="{FF2B5EF4-FFF2-40B4-BE49-F238E27FC236}">
                <a16:creationId xmlns:a16="http://schemas.microsoft.com/office/drawing/2014/main" id="{82438C5D-1833-49BA-BF3D-053154A7DE70}"/>
              </a:ext>
            </a:extLst>
          </p:cNvPr>
          <p:cNvSpPr/>
          <p:nvPr/>
        </p:nvSpPr>
        <p:spPr>
          <a:xfrm>
            <a:off x="2011682" y="4967840"/>
            <a:ext cx="8679766"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sym typeface="Wingdings" panose="05000000000000000000" pitchFamily="2" charset="2"/>
              </a:rPr>
              <a:t></a:t>
            </a:r>
            <a:r>
              <a:rPr lang="en-US" dirty="0">
                <a:solidFill>
                  <a:schemeClr val="tx1"/>
                </a:solidFill>
                <a:sym typeface="Wingdings" panose="05000000000000000000" pitchFamily="2" charset="2"/>
              </a:rPr>
              <a:t> </a:t>
            </a:r>
            <a:r>
              <a:rPr lang="en-US" dirty="0">
                <a:solidFill>
                  <a:schemeClr val="tx1"/>
                </a:solidFill>
              </a:rPr>
              <a:t>CHALLENGE! TRANSLATE THE SENTENCES INTO ENGLISH </a:t>
            </a:r>
            <a:r>
              <a:rPr lang="en-US" sz="3200" dirty="0">
                <a:solidFill>
                  <a:schemeClr val="tx1"/>
                </a:solidFill>
                <a:sym typeface="Wingdings" panose="05000000000000000000" pitchFamily="2" charset="2"/>
              </a:rPr>
              <a:t></a:t>
            </a:r>
            <a:endParaRPr lang="en-GB" dirty="0">
              <a:solidFill>
                <a:schemeClr val="tx1"/>
              </a:solidFill>
            </a:endParaRPr>
          </a:p>
        </p:txBody>
      </p:sp>
      <p:pic>
        <p:nvPicPr>
          <p:cNvPr id="5" name="Picture 2">
            <a:extLst>
              <a:ext uri="{FF2B5EF4-FFF2-40B4-BE49-F238E27FC236}">
                <a16:creationId xmlns:a16="http://schemas.microsoft.com/office/drawing/2014/main" id="{461B17D5-874C-4241-9B80-D5F2218C48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7" t="27343" r="10644" b="25782"/>
          <a:stretch/>
        </p:blipFill>
        <p:spPr bwMode="auto">
          <a:xfrm>
            <a:off x="212786" y="2077622"/>
            <a:ext cx="1616014" cy="11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peech Bubble: Oval 5">
            <a:extLst>
              <a:ext uri="{FF2B5EF4-FFF2-40B4-BE49-F238E27FC236}">
                <a16:creationId xmlns:a16="http://schemas.microsoft.com/office/drawing/2014/main" id="{FE26B84F-AB10-4B6B-B89B-94DBCB508A3F}"/>
              </a:ext>
            </a:extLst>
          </p:cNvPr>
          <p:cNvSpPr/>
          <p:nvPr/>
        </p:nvSpPr>
        <p:spPr>
          <a:xfrm>
            <a:off x="212786" y="1004960"/>
            <a:ext cx="1842868" cy="844062"/>
          </a:xfrm>
          <a:prstGeom prst="wedgeEllipseCallout">
            <a:avLst>
              <a:gd name="adj1" fmla="val -61610"/>
              <a:gd name="adj2" fmla="val 11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a:t>
            </a:r>
            <a:endParaRPr lang="en-GB" dirty="0"/>
          </a:p>
        </p:txBody>
      </p:sp>
      <p:cxnSp>
        <p:nvCxnSpPr>
          <p:cNvPr id="8" name="Straight Arrow Connector 7">
            <a:extLst>
              <a:ext uri="{FF2B5EF4-FFF2-40B4-BE49-F238E27FC236}">
                <a16:creationId xmlns:a16="http://schemas.microsoft.com/office/drawing/2014/main" id="{98D3AB58-8FDE-4285-B78F-3E16F5152EAA}"/>
              </a:ext>
            </a:extLst>
          </p:cNvPr>
          <p:cNvCxnSpPr>
            <a:stCxn id="6" idx="5"/>
          </p:cNvCxnSpPr>
          <p:nvPr/>
        </p:nvCxnSpPr>
        <p:spPr>
          <a:xfrm flipH="1">
            <a:off x="1237957" y="1725412"/>
            <a:ext cx="547815" cy="6379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926F8771-AB52-86B4-32A7-C622DA06D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9" name="Picture 8" descr="A yellow flag with white text&#10;&#10;Description automatically generated">
            <a:extLst>
              <a:ext uri="{FF2B5EF4-FFF2-40B4-BE49-F238E27FC236}">
                <a16:creationId xmlns:a16="http://schemas.microsoft.com/office/drawing/2014/main" id="{2FC916EF-4B39-67D5-77AA-64C79A1009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10" name="Picture 9">
            <a:extLst>
              <a:ext uri="{FF2B5EF4-FFF2-40B4-BE49-F238E27FC236}">
                <a16:creationId xmlns:a16="http://schemas.microsoft.com/office/drawing/2014/main" id="{7FA45ED3-5D65-4F8A-DA58-AE5E324CF77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59936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61535" y="1135626"/>
            <a:ext cx="8155859" cy="4778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t>https://wordwall.net/resource/10039757</a:t>
            </a:r>
          </a:p>
        </p:txBody>
      </p:sp>
      <p:sp>
        <p:nvSpPr>
          <p:cNvPr id="3" name="TextBox 2"/>
          <p:cNvSpPr txBox="1"/>
          <p:nvPr/>
        </p:nvSpPr>
        <p:spPr>
          <a:xfrm>
            <a:off x="825910" y="530942"/>
            <a:ext cx="3834580" cy="1323439"/>
          </a:xfrm>
          <a:prstGeom prst="rect">
            <a:avLst/>
          </a:prstGeom>
          <a:noFill/>
        </p:spPr>
        <p:txBody>
          <a:bodyPr wrap="square" rtlCol="0">
            <a:spAutoFit/>
          </a:bodyPr>
          <a:lstStyle/>
          <a:p>
            <a:r>
              <a:rPr lang="en-GB" sz="4000" dirty="0"/>
              <a:t>Y para terminar- un repaso</a:t>
            </a:r>
          </a:p>
        </p:txBody>
      </p:sp>
      <p:pic>
        <p:nvPicPr>
          <p:cNvPr id="4" name="Picture 3" descr="A yellow flag with white text&#10;&#10;Description automatically generated">
            <a:extLst>
              <a:ext uri="{FF2B5EF4-FFF2-40B4-BE49-F238E27FC236}">
                <a16:creationId xmlns:a16="http://schemas.microsoft.com/office/drawing/2014/main" id="{D4BF4355-A898-182F-3998-F570DBD78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5" name="Picture 4">
            <a:extLst>
              <a:ext uri="{FF2B5EF4-FFF2-40B4-BE49-F238E27FC236}">
                <a16:creationId xmlns:a16="http://schemas.microsoft.com/office/drawing/2014/main" id="{A95E5BFC-60AE-C00D-4862-BE32CB366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6" name="Picture 5">
            <a:extLst>
              <a:ext uri="{FF2B5EF4-FFF2-40B4-BE49-F238E27FC236}">
                <a16:creationId xmlns:a16="http://schemas.microsoft.com/office/drawing/2014/main" id="{0F04BA7A-8FA4-FBF1-78A0-8F3D263D95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105364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00E98-1748-4090-B4D6-54C83838D5EB}"/>
              </a:ext>
            </a:extLst>
          </p:cNvPr>
          <p:cNvSpPr/>
          <p:nvPr/>
        </p:nvSpPr>
        <p:spPr>
          <a:xfrm>
            <a:off x="2067950" y="2124222"/>
            <a:ext cx="8595361" cy="23457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rPr>
              <a:t>WRITING ACTIVITY 2 </a:t>
            </a:r>
            <a:r>
              <a:rPr lang="en-US" sz="2400" dirty="0">
                <a:solidFill>
                  <a:schemeClr val="tx1"/>
                </a:solidFill>
              </a:rPr>
              <a:t>– NOW CAN YOU WRITE 3 OF YOUR OWN SENTENCES SAYING WHAT CLUBS YOU GO TO AND WHEN.</a:t>
            </a:r>
          </a:p>
          <a:p>
            <a:pPr algn="ctr"/>
            <a:r>
              <a:rPr lang="en-US" sz="2400" dirty="0">
                <a:solidFill>
                  <a:schemeClr val="tx1"/>
                </a:solidFill>
              </a:rPr>
              <a:t>YOU CAN MAKE IT UP!</a:t>
            </a:r>
            <a:endParaRPr lang="en-GB" dirty="0">
              <a:solidFill>
                <a:schemeClr val="tx1"/>
              </a:solidFill>
            </a:endParaRPr>
          </a:p>
        </p:txBody>
      </p:sp>
      <p:pic>
        <p:nvPicPr>
          <p:cNvPr id="4" name="Recorded Sound">
            <a:hlinkClick r:id="" action="ppaction://media"/>
            <a:extLst>
              <a:ext uri="{FF2B5EF4-FFF2-40B4-BE49-F238E27FC236}">
                <a16:creationId xmlns:a16="http://schemas.microsoft.com/office/drawing/2014/main" id="{E8AB2F8F-2CC5-43F8-8AE1-74AC066B76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33781" y="3747221"/>
            <a:ext cx="609600" cy="609600"/>
          </a:xfrm>
          <a:prstGeom prst="rect">
            <a:avLst/>
          </a:prstGeom>
        </p:spPr>
      </p:pic>
      <p:pic>
        <p:nvPicPr>
          <p:cNvPr id="3" name="Picture 2" descr="A yellow flag with white text&#10;&#10;Description automatically generated">
            <a:extLst>
              <a:ext uri="{FF2B5EF4-FFF2-40B4-BE49-F238E27FC236}">
                <a16:creationId xmlns:a16="http://schemas.microsoft.com/office/drawing/2014/main" id="{092DEA83-31A0-509D-5F82-C9EA57015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5" name="Picture 4">
            <a:extLst>
              <a:ext uri="{FF2B5EF4-FFF2-40B4-BE49-F238E27FC236}">
                <a16:creationId xmlns:a16="http://schemas.microsoft.com/office/drawing/2014/main" id="{0876B318-8457-F980-AADF-6EC36C23C1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6" name="Picture 5">
            <a:extLst>
              <a:ext uri="{FF2B5EF4-FFF2-40B4-BE49-F238E27FC236}">
                <a16:creationId xmlns:a16="http://schemas.microsoft.com/office/drawing/2014/main" id="{34626DEA-3FF3-23DD-29C9-2A57554190B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364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A77C-43DB-CB86-C3B4-96278548F941}"/>
              </a:ext>
            </a:extLst>
          </p:cNvPr>
          <p:cNvSpPr>
            <a:spLocks noGrp="1"/>
          </p:cNvSpPr>
          <p:nvPr>
            <p:ph type="title"/>
          </p:nvPr>
        </p:nvSpPr>
        <p:spPr>
          <a:xfrm>
            <a:off x="2052901" y="678197"/>
            <a:ext cx="7897009" cy="915035"/>
          </a:xfrm>
        </p:spPr>
        <p:txBody>
          <a:bodyPr>
            <a:noAutofit/>
          </a:bodyPr>
          <a:lstStyle/>
          <a:p>
            <a:pPr algn="ctr"/>
            <a:r>
              <a:rPr lang="en-US" sz="3600" b="1" dirty="0">
                <a:latin typeface="+mn-lt"/>
              </a:rPr>
              <a:t>Spanish Lesson Plan Key Stage 3</a:t>
            </a:r>
            <a:br>
              <a:rPr lang="en-US" sz="3600" b="1" dirty="0">
                <a:latin typeface="+mn-lt"/>
              </a:rPr>
            </a:br>
            <a:br>
              <a:rPr lang="en-US" sz="3600" dirty="0">
                <a:latin typeface="+mn-lt"/>
              </a:rPr>
            </a:br>
            <a:r>
              <a:rPr lang="en-US" sz="3600" dirty="0">
                <a:latin typeface="+mn-lt"/>
              </a:rPr>
              <a:t>Careers Link </a:t>
            </a:r>
            <a:endParaRPr lang="en-GB" sz="3600" dirty="0">
              <a:latin typeface="+mn-lt"/>
            </a:endParaRPr>
          </a:p>
        </p:txBody>
      </p:sp>
      <p:sp>
        <p:nvSpPr>
          <p:cNvPr id="3" name="Content Placeholder 2">
            <a:extLst>
              <a:ext uri="{FF2B5EF4-FFF2-40B4-BE49-F238E27FC236}">
                <a16:creationId xmlns:a16="http://schemas.microsoft.com/office/drawing/2014/main" id="{697C878D-A040-CA6C-85E4-80AE26907661}"/>
              </a:ext>
            </a:extLst>
          </p:cNvPr>
          <p:cNvSpPr>
            <a:spLocks noGrp="1"/>
          </p:cNvSpPr>
          <p:nvPr>
            <p:ph idx="1"/>
          </p:nvPr>
        </p:nvSpPr>
        <p:spPr>
          <a:xfrm>
            <a:off x="1058916" y="1812503"/>
            <a:ext cx="10515600" cy="3753316"/>
          </a:xfrm>
        </p:spPr>
        <p:txBody>
          <a:bodyPr>
            <a:normAutofit/>
          </a:bodyPr>
          <a:lstStyle/>
          <a:p>
            <a:pPr marL="0" indent="0" algn="ctr">
              <a:buNone/>
            </a:pPr>
            <a:endParaRPr lang="en-US" sz="2000" b="1" dirty="0"/>
          </a:p>
          <a:p>
            <a:pPr marL="0" indent="0" algn="ctr">
              <a:buNone/>
            </a:pPr>
            <a:r>
              <a:rPr lang="en-US" sz="2000" b="1" dirty="0"/>
              <a:t>When we think of Modern Foreign Languages and careers links, we often think of the most obvious, such as, </a:t>
            </a:r>
          </a:p>
          <a:p>
            <a:pPr marL="0" indent="0" algn="ctr">
              <a:buNone/>
            </a:pPr>
            <a:r>
              <a:rPr lang="en-US" sz="2000" b="1" dirty="0">
                <a:ea typeface="Calibri" panose="020F0502020204030204" pitchFamily="34" charset="0"/>
              </a:rPr>
              <a:t>Interpreters &amp; </a:t>
            </a:r>
            <a:r>
              <a:rPr lang="en-US" sz="2000" b="1" dirty="0">
                <a:effectLst/>
                <a:ea typeface="Calibri" panose="020F0502020204030204" pitchFamily="34" charset="0"/>
              </a:rPr>
              <a:t>Translators</a:t>
            </a:r>
            <a:r>
              <a:rPr lang="en-US" sz="2000" b="1" dirty="0">
                <a:ea typeface="Calibri" panose="020F0502020204030204" pitchFamily="34" charset="0"/>
              </a:rPr>
              <a:t> </a:t>
            </a:r>
          </a:p>
          <a:p>
            <a:pPr marL="0" indent="0" algn="ctr">
              <a:buNone/>
            </a:pPr>
            <a:endParaRPr lang="en-US" sz="2000" b="1" dirty="0">
              <a:effectLst/>
              <a:ea typeface="Calibri" panose="020F0502020204030204" pitchFamily="34" charset="0"/>
            </a:endParaRPr>
          </a:p>
          <a:p>
            <a:pPr marL="0" indent="0" algn="ctr">
              <a:buNone/>
            </a:pPr>
            <a:r>
              <a:rPr lang="en-US" sz="2000" b="1" dirty="0">
                <a:ea typeface="Calibri" panose="020F0502020204030204" pitchFamily="34" charset="0"/>
              </a:rPr>
              <a:t>This lesson plan will help you and your students explore the wealth of opportunities that are available outside this area.</a:t>
            </a:r>
            <a:endParaRPr lang="en-GB" sz="1500" dirty="0">
              <a:effectLst/>
              <a:ea typeface="Calibri" panose="020F0502020204030204" pitchFamily="34" charset="0"/>
            </a:endParaRPr>
          </a:p>
          <a:p>
            <a:pPr>
              <a:spcBef>
                <a:spcPts val="200"/>
              </a:spcBef>
              <a:spcAft>
                <a:spcPts val="200"/>
              </a:spcAft>
            </a:pPr>
            <a:endParaRPr lang="en-US" sz="1600" dirty="0"/>
          </a:p>
          <a:p>
            <a:pPr marL="0" indent="0">
              <a:buNone/>
            </a:pPr>
            <a:endParaRPr lang="en-US" sz="1600" dirty="0"/>
          </a:p>
          <a:p>
            <a:pPr marL="0" indent="0">
              <a:buNone/>
            </a:pPr>
            <a:endParaRPr lang="en-GB" dirty="0"/>
          </a:p>
        </p:txBody>
      </p:sp>
      <p:pic>
        <p:nvPicPr>
          <p:cNvPr id="7" name="Picture 6">
            <a:extLst>
              <a:ext uri="{FF2B5EF4-FFF2-40B4-BE49-F238E27FC236}">
                <a16:creationId xmlns:a16="http://schemas.microsoft.com/office/drawing/2014/main" id="{0C56262D-CA97-0C4F-D77E-66A6A098E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8" name="Picture 7" descr="A yellow flag with white text&#10;&#10;Description automatically generated">
            <a:extLst>
              <a:ext uri="{FF2B5EF4-FFF2-40B4-BE49-F238E27FC236}">
                <a16:creationId xmlns:a16="http://schemas.microsoft.com/office/drawing/2014/main" id="{42A5E6B2-DE12-0207-F7AB-C00BBA593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11" name="Picture 10">
            <a:extLst>
              <a:ext uri="{FF2B5EF4-FFF2-40B4-BE49-F238E27FC236}">
                <a16:creationId xmlns:a16="http://schemas.microsoft.com/office/drawing/2014/main" id="{F3BE4790-5F9E-E3ED-D890-7D6F0C1097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426110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A77C-43DB-CB86-C3B4-96278548F941}"/>
              </a:ext>
            </a:extLst>
          </p:cNvPr>
          <p:cNvSpPr>
            <a:spLocks noGrp="1"/>
          </p:cNvSpPr>
          <p:nvPr>
            <p:ph type="title"/>
          </p:nvPr>
        </p:nvSpPr>
        <p:spPr>
          <a:xfrm>
            <a:off x="1867661" y="315890"/>
            <a:ext cx="7897009" cy="915035"/>
          </a:xfrm>
        </p:spPr>
        <p:txBody>
          <a:bodyPr>
            <a:normAutofit fontScale="90000"/>
          </a:bodyPr>
          <a:lstStyle/>
          <a:p>
            <a:pPr algn="ctr"/>
            <a:r>
              <a:rPr lang="en-US" sz="3600" b="1" dirty="0">
                <a:latin typeface="+mn-lt"/>
              </a:rPr>
              <a:t>Spanish Lesson Plan Key Stage 3</a:t>
            </a:r>
            <a:br>
              <a:rPr lang="en-US" sz="3200" dirty="0">
                <a:latin typeface="+mn-lt"/>
              </a:rPr>
            </a:br>
            <a:br>
              <a:rPr lang="en-US" sz="1200" dirty="0">
                <a:latin typeface="+mn-lt"/>
              </a:rPr>
            </a:br>
            <a:r>
              <a:rPr lang="en-US" sz="2700" dirty="0">
                <a:latin typeface="+mn-lt"/>
              </a:rPr>
              <a:t>Careers Link – Formulas &amp; Patterns</a:t>
            </a:r>
            <a:endParaRPr lang="en-GB" sz="2700" dirty="0">
              <a:latin typeface="+mn-lt"/>
            </a:endParaRPr>
          </a:p>
        </p:txBody>
      </p:sp>
      <p:sp>
        <p:nvSpPr>
          <p:cNvPr id="3" name="Content Placeholder 2">
            <a:extLst>
              <a:ext uri="{FF2B5EF4-FFF2-40B4-BE49-F238E27FC236}">
                <a16:creationId xmlns:a16="http://schemas.microsoft.com/office/drawing/2014/main" id="{697C878D-A040-CA6C-85E4-80AE26907661}"/>
              </a:ext>
            </a:extLst>
          </p:cNvPr>
          <p:cNvSpPr>
            <a:spLocks noGrp="1"/>
          </p:cNvSpPr>
          <p:nvPr>
            <p:ph idx="1"/>
          </p:nvPr>
        </p:nvSpPr>
        <p:spPr>
          <a:xfrm>
            <a:off x="522934" y="1420112"/>
            <a:ext cx="11343245" cy="4150371"/>
          </a:xfrm>
        </p:spPr>
        <p:txBody>
          <a:bodyPr>
            <a:normAutofit fontScale="70000" lnSpcReduction="20000"/>
          </a:bodyPr>
          <a:lstStyle/>
          <a:p>
            <a:pPr marL="0" indent="0" algn="ctr">
              <a:buNone/>
            </a:pPr>
            <a:r>
              <a:rPr lang="en-US" sz="2000" b="1" dirty="0"/>
              <a:t>Soft Skills – (transferrable skills that can be taken into the workplace)</a:t>
            </a:r>
          </a:p>
          <a:p>
            <a:pPr marL="0" indent="0" algn="ctr">
              <a:buNone/>
            </a:pPr>
            <a:endParaRPr lang="en-US" sz="1200" b="1" dirty="0"/>
          </a:p>
          <a:p>
            <a:pPr>
              <a:spcBef>
                <a:spcPts val="200"/>
              </a:spcBef>
              <a:spcAft>
                <a:spcPts val="200"/>
              </a:spcAft>
            </a:pPr>
            <a:r>
              <a:rPr lang="en-US" sz="1600" dirty="0"/>
              <a:t>Communication Skills - written, verbal &amp; listening </a:t>
            </a:r>
          </a:p>
          <a:p>
            <a:pPr>
              <a:spcBef>
                <a:spcPts val="200"/>
              </a:spcBef>
              <a:spcAft>
                <a:spcPts val="200"/>
              </a:spcAft>
            </a:pPr>
            <a:r>
              <a:rPr lang="en-US" sz="1600" dirty="0"/>
              <a:t>Problem Solving</a:t>
            </a:r>
          </a:p>
          <a:p>
            <a:pPr>
              <a:spcBef>
                <a:spcPts val="200"/>
              </a:spcBef>
              <a:spcAft>
                <a:spcPts val="200"/>
              </a:spcAft>
            </a:pPr>
            <a:r>
              <a:rPr lang="en-US" sz="1600" dirty="0"/>
              <a:t>Analysis </a:t>
            </a:r>
          </a:p>
          <a:p>
            <a:pPr>
              <a:spcBef>
                <a:spcPts val="200"/>
              </a:spcBef>
              <a:spcAft>
                <a:spcPts val="200"/>
              </a:spcAft>
            </a:pPr>
            <a:r>
              <a:rPr lang="en-US" sz="1600" dirty="0"/>
              <a:t>Proof Reading</a:t>
            </a:r>
          </a:p>
          <a:p>
            <a:pPr>
              <a:spcBef>
                <a:spcPts val="200"/>
              </a:spcBef>
              <a:spcAft>
                <a:spcPts val="200"/>
              </a:spcAft>
            </a:pPr>
            <a:r>
              <a:rPr lang="en-US" sz="1600" dirty="0"/>
              <a:t>Research </a:t>
            </a:r>
          </a:p>
          <a:p>
            <a:pPr marL="0" indent="0" algn="ctr">
              <a:buNone/>
            </a:pPr>
            <a:r>
              <a:rPr lang="en-US" sz="2000" b="1" dirty="0"/>
              <a:t>Potential Careers – linked to specific lesson plan</a:t>
            </a:r>
          </a:p>
          <a:p>
            <a:pPr>
              <a:spcBef>
                <a:spcPts val="200"/>
              </a:spcBef>
              <a:spcAft>
                <a:spcPts val="200"/>
              </a:spcAft>
            </a:pPr>
            <a:r>
              <a:rPr lang="en-US" sz="1600" dirty="0"/>
              <a:t>Coding</a:t>
            </a:r>
          </a:p>
          <a:p>
            <a:pPr>
              <a:spcBef>
                <a:spcPts val="200"/>
              </a:spcBef>
              <a:spcAft>
                <a:spcPts val="200"/>
              </a:spcAft>
            </a:pPr>
            <a:r>
              <a:rPr lang="en-US" sz="1600" dirty="0"/>
              <a:t>Engineers</a:t>
            </a:r>
          </a:p>
          <a:p>
            <a:pPr>
              <a:spcBef>
                <a:spcPts val="200"/>
              </a:spcBef>
              <a:spcAft>
                <a:spcPts val="200"/>
              </a:spcAft>
            </a:pPr>
            <a:r>
              <a:rPr lang="en-US" sz="1600" dirty="0"/>
              <a:t>Data Analyst </a:t>
            </a:r>
          </a:p>
          <a:p>
            <a:pPr>
              <a:spcBef>
                <a:spcPts val="200"/>
              </a:spcBef>
              <a:spcAft>
                <a:spcPts val="200"/>
              </a:spcAft>
            </a:pPr>
            <a:r>
              <a:rPr lang="en-US" sz="1600" dirty="0"/>
              <a:t>Market Research/Insight</a:t>
            </a:r>
          </a:p>
          <a:p>
            <a:pPr>
              <a:spcBef>
                <a:spcPts val="200"/>
              </a:spcBef>
              <a:spcAft>
                <a:spcPts val="200"/>
              </a:spcAft>
            </a:pPr>
            <a:r>
              <a:rPr lang="en-US" sz="1600" dirty="0"/>
              <a:t>Social Media/ media and communications</a:t>
            </a:r>
          </a:p>
          <a:p>
            <a:pPr>
              <a:spcBef>
                <a:spcPts val="200"/>
              </a:spcBef>
              <a:spcAft>
                <a:spcPts val="200"/>
              </a:spcAft>
            </a:pPr>
            <a:r>
              <a:rPr lang="en-US" sz="1600" dirty="0"/>
              <a:t>Strategist</a:t>
            </a:r>
          </a:p>
          <a:p>
            <a:pPr>
              <a:spcBef>
                <a:spcPts val="200"/>
              </a:spcBef>
              <a:spcAft>
                <a:spcPts val="200"/>
              </a:spcAft>
            </a:pPr>
            <a:r>
              <a:rPr lang="en-US" sz="1600" dirty="0"/>
              <a:t>Programming</a:t>
            </a:r>
          </a:p>
          <a:p>
            <a:pPr>
              <a:spcBef>
                <a:spcPts val="200"/>
              </a:spcBef>
              <a:spcAft>
                <a:spcPts val="200"/>
              </a:spcAft>
            </a:pPr>
            <a:r>
              <a:rPr lang="en-US" sz="1600" dirty="0"/>
              <a:t>Accountancy</a:t>
            </a:r>
          </a:p>
          <a:p>
            <a:pPr>
              <a:spcBef>
                <a:spcPts val="200"/>
              </a:spcBef>
              <a:spcAft>
                <a:spcPts val="200"/>
              </a:spcAft>
            </a:pPr>
            <a:endParaRPr lang="en-US" sz="1600" dirty="0"/>
          </a:p>
          <a:p>
            <a:pPr marL="0" indent="0">
              <a:buNone/>
            </a:pPr>
            <a:r>
              <a:rPr lang="en-US" sz="1500" dirty="0"/>
              <a:t>Language graduates in Everton work </a:t>
            </a:r>
            <a:r>
              <a:rPr lang="en-GB" sz="1500" dirty="0">
                <a:effectLst/>
                <a:ea typeface="Times New Roman" panose="02020603050405020304" pitchFamily="18" charset="0"/>
              </a:rPr>
              <a:t>in the following roles:</a:t>
            </a:r>
            <a:endParaRPr lang="en-GB" sz="1500" dirty="0">
              <a:effectLst/>
              <a:ea typeface="Calibri" panose="020F0502020204030204" pitchFamily="34" charset="0"/>
            </a:endParaRPr>
          </a:p>
          <a:p>
            <a:pPr marL="342900" lvl="0" indent="-342900">
              <a:buFont typeface="Symbol" panose="05050102010706020507" pitchFamily="18" charset="2"/>
              <a:buChar char=""/>
            </a:pPr>
            <a:r>
              <a:rPr lang="en-GB" sz="1500" dirty="0">
                <a:effectLst/>
                <a:ea typeface="Times New Roman" panose="02020603050405020304" pitchFamily="18" charset="0"/>
              </a:rPr>
              <a:t>HR (Learning and Development)</a:t>
            </a:r>
            <a:endParaRPr lang="en-GB" sz="1500" dirty="0">
              <a:effectLst/>
              <a:ea typeface="Calibri" panose="020F0502020204030204" pitchFamily="34" charset="0"/>
            </a:endParaRPr>
          </a:p>
          <a:p>
            <a:pPr marL="342900" lvl="0" indent="-342900">
              <a:buFont typeface="Symbol" panose="05050102010706020507" pitchFamily="18" charset="2"/>
              <a:buChar char=""/>
            </a:pPr>
            <a:r>
              <a:rPr lang="en-GB" sz="1500" dirty="0">
                <a:effectLst/>
                <a:ea typeface="Times New Roman" panose="02020603050405020304" pitchFamily="18" charset="0"/>
              </a:rPr>
              <a:t>Finance</a:t>
            </a:r>
            <a:endParaRPr lang="en-GB" sz="1500" dirty="0">
              <a:effectLst/>
              <a:ea typeface="Calibri" panose="020F0502020204030204" pitchFamily="34" charset="0"/>
            </a:endParaRPr>
          </a:p>
          <a:p>
            <a:pPr marL="342900" lvl="0" indent="-342900">
              <a:buFont typeface="Symbol" panose="05050102010706020507" pitchFamily="18" charset="2"/>
              <a:buChar char=""/>
            </a:pPr>
            <a:r>
              <a:rPr lang="en-GB" sz="1500" dirty="0">
                <a:effectLst/>
                <a:ea typeface="Times New Roman" panose="02020603050405020304" pitchFamily="18" charset="0"/>
              </a:rPr>
              <a:t>Performance Analyst</a:t>
            </a:r>
            <a:endParaRPr lang="en-GB" sz="1500" dirty="0">
              <a:effectLst/>
              <a:ea typeface="Calibri" panose="020F0502020204030204" pitchFamily="34" charset="0"/>
            </a:endParaRPr>
          </a:p>
          <a:p>
            <a:pPr>
              <a:spcBef>
                <a:spcPts val="200"/>
              </a:spcBef>
              <a:spcAft>
                <a:spcPts val="200"/>
              </a:spcAft>
            </a:pPr>
            <a:endParaRPr lang="en-US" sz="1600" dirty="0"/>
          </a:p>
          <a:p>
            <a:pPr marL="0" indent="0">
              <a:buNone/>
            </a:pPr>
            <a:endParaRPr lang="en-US" sz="1600" dirty="0"/>
          </a:p>
          <a:p>
            <a:pPr marL="0" indent="0">
              <a:buNone/>
            </a:pPr>
            <a:endParaRPr lang="en-GB" dirty="0"/>
          </a:p>
        </p:txBody>
      </p:sp>
      <p:pic>
        <p:nvPicPr>
          <p:cNvPr id="7" name="Picture 6">
            <a:extLst>
              <a:ext uri="{FF2B5EF4-FFF2-40B4-BE49-F238E27FC236}">
                <a16:creationId xmlns:a16="http://schemas.microsoft.com/office/drawing/2014/main" id="{7859C231-79B3-934D-F053-E31C60984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8" name="Picture 7" descr="A yellow flag with white text&#10;&#10;Description automatically generated">
            <a:extLst>
              <a:ext uri="{FF2B5EF4-FFF2-40B4-BE49-F238E27FC236}">
                <a16:creationId xmlns:a16="http://schemas.microsoft.com/office/drawing/2014/main" id="{6E88ED3D-7926-A606-BE73-45122207F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9" name="Picture 8">
            <a:extLst>
              <a:ext uri="{FF2B5EF4-FFF2-40B4-BE49-F238E27FC236}">
                <a16:creationId xmlns:a16="http://schemas.microsoft.com/office/drawing/2014/main" id="{6111DB12-2420-C3CA-8A6E-018088436C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313052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E618F9-92BF-43E7-ADFC-1DEB28C36909}"/>
              </a:ext>
            </a:extLst>
          </p:cNvPr>
          <p:cNvSpPr/>
          <p:nvPr/>
        </p:nvSpPr>
        <p:spPr>
          <a:xfrm>
            <a:off x="6571437" y="3085733"/>
            <a:ext cx="5279666" cy="11619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8FE7680-8CB5-40C4-8DB1-715CD1457EC2}"/>
              </a:ext>
            </a:extLst>
          </p:cNvPr>
          <p:cNvSpPr/>
          <p:nvPr/>
        </p:nvSpPr>
        <p:spPr>
          <a:xfrm>
            <a:off x="98474" y="3051906"/>
            <a:ext cx="5739615" cy="11619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2AF3051-8645-450D-917C-B7C04109C881}"/>
              </a:ext>
            </a:extLst>
          </p:cNvPr>
          <p:cNvSpPr>
            <a:spLocks noGrp="1"/>
          </p:cNvSpPr>
          <p:nvPr>
            <p:ph type="ctrTitle"/>
          </p:nvPr>
        </p:nvSpPr>
        <p:spPr>
          <a:xfrm>
            <a:off x="4691269" y="207963"/>
            <a:ext cx="7354957" cy="477837"/>
          </a:xfrm>
        </p:spPr>
        <p:txBody>
          <a:bodyPr>
            <a:normAutofit fontScale="90000"/>
          </a:bodyPr>
          <a:lstStyle/>
          <a:p>
            <a:r>
              <a:rPr lang="en-GB" sz="4400" u="sng" dirty="0">
                <a:latin typeface="Comic Sans MS" panose="030F0702030302020204" pitchFamily="66" charset="0"/>
              </a:rPr>
              <a:t>lunes el 31 de </a:t>
            </a:r>
            <a:r>
              <a:rPr lang="en-GB" sz="4400" u="sng" dirty="0" err="1">
                <a:latin typeface="Comic Sans MS" panose="030F0702030302020204" pitchFamily="66" charset="0"/>
              </a:rPr>
              <a:t>enero</a:t>
            </a:r>
            <a:endParaRPr lang="en-GB" sz="4400" u="sng" dirty="0">
              <a:latin typeface="Comic Sans MS" panose="030F0702030302020204" pitchFamily="66" charset="0"/>
            </a:endParaRPr>
          </a:p>
        </p:txBody>
      </p:sp>
      <p:sp>
        <p:nvSpPr>
          <p:cNvPr id="3" name="Subtitle 2">
            <a:extLst>
              <a:ext uri="{FF2B5EF4-FFF2-40B4-BE49-F238E27FC236}">
                <a16:creationId xmlns:a16="http://schemas.microsoft.com/office/drawing/2014/main" id="{21E22294-BE36-4ECC-8C06-093F902FD973}"/>
              </a:ext>
            </a:extLst>
          </p:cNvPr>
          <p:cNvSpPr>
            <a:spLocks noGrp="1"/>
          </p:cNvSpPr>
          <p:nvPr>
            <p:ph type="subTitle" idx="1"/>
          </p:nvPr>
        </p:nvSpPr>
        <p:spPr>
          <a:xfrm>
            <a:off x="671762" y="1830233"/>
            <a:ext cx="5263888" cy="1370889"/>
          </a:xfrm>
        </p:spPr>
        <p:txBody>
          <a:bodyPr>
            <a:normAutofit/>
          </a:bodyPr>
          <a:lstStyle/>
          <a:p>
            <a:r>
              <a:rPr lang="en-GB" sz="3600" u="sng" dirty="0" err="1">
                <a:latin typeface="Comic Sans MS" panose="030F0702030302020204" pitchFamily="66" charset="0"/>
              </a:rPr>
              <a:t>Después</a:t>
            </a:r>
            <a:r>
              <a:rPr lang="en-GB" sz="3600" u="sng" dirty="0">
                <a:latin typeface="Comic Sans MS" panose="030F0702030302020204" pitchFamily="66" charset="0"/>
              </a:rPr>
              <a:t> del </a:t>
            </a:r>
            <a:r>
              <a:rPr lang="en-GB" sz="3600" u="sng" dirty="0" err="1">
                <a:latin typeface="Comic Sans MS" panose="030F0702030302020204" pitchFamily="66" charset="0"/>
              </a:rPr>
              <a:t>insti</a:t>
            </a:r>
            <a:r>
              <a:rPr lang="en-GB" sz="3600" u="sng" dirty="0">
                <a:latin typeface="Comic Sans MS" panose="030F0702030302020204" pitchFamily="66" charset="0"/>
              </a:rPr>
              <a:t> </a:t>
            </a:r>
          </a:p>
        </p:txBody>
      </p:sp>
      <p:sp>
        <p:nvSpPr>
          <p:cNvPr id="4" name="Oval 3">
            <a:extLst>
              <a:ext uri="{FF2B5EF4-FFF2-40B4-BE49-F238E27FC236}">
                <a16:creationId xmlns:a16="http://schemas.microsoft.com/office/drawing/2014/main" id="{A8097824-93DF-496B-8FE0-AD4A0170035C}"/>
              </a:ext>
            </a:extLst>
          </p:cNvPr>
          <p:cNvSpPr/>
          <p:nvPr/>
        </p:nvSpPr>
        <p:spPr>
          <a:xfrm>
            <a:off x="198783" y="92765"/>
            <a:ext cx="2040834" cy="17095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t>Hace</a:t>
            </a:r>
            <a:r>
              <a:rPr lang="en-GB" sz="3200" dirty="0"/>
              <a:t> </a:t>
            </a:r>
            <a:r>
              <a:rPr lang="en-GB" sz="3200" dirty="0" err="1"/>
              <a:t>frio</a:t>
            </a:r>
            <a:r>
              <a:rPr lang="en-GB" sz="3200" dirty="0"/>
              <a:t> </a:t>
            </a:r>
          </a:p>
        </p:txBody>
      </p:sp>
      <p:sp>
        <p:nvSpPr>
          <p:cNvPr id="5" name="TextBox 4">
            <a:extLst>
              <a:ext uri="{FF2B5EF4-FFF2-40B4-BE49-F238E27FC236}">
                <a16:creationId xmlns:a16="http://schemas.microsoft.com/office/drawing/2014/main" id="{55E1EC3C-7639-4C64-A3E8-5BBD453DC199}"/>
              </a:ext>
            </a:extLst>
          </p:cNvPr>
          <p:cNvSpPr txBox="1"/>
          <p:nvPr/>
        </p:nvSpPr>
        <p:spPr>
          <a:xfrm>
            <a:off x="1364566" y="2405575"/>
            <a:ext cx="10213145" cy="646331"/>
          </a:xfrm>
          <a:prstGeom prst="rect">
            <a:avLst/>
          </a:prstGeom>
          <a:noFill/>
        </p:spPr>
        <p:txBody>
          <a:bodyPr wrap="square" rtlCol="0">
            <a:spAutoFit/>
          </a:bodyPr>
          <a:lstStyle/>
          <a:p>
            <a:r>
              <a:rPr lang="en-GB" sz="3600" u="sng" dirty="0">
                <a:latin typeface="Comic Sans MS" panose="030F0702030302020204" pitchFamily="66" charset="0"/>
              </a:rPr>
              <a:t>Activator					Prior Knowledge  </a:t>
            </a:r>
          </a:p>
        </p:txBody>
      </p:sp>
      <p:cxnSp>
        <p:nvCxnSpPr>
          <p:cNvPr id="7" name="Straight Connector 6">
            <a:extLst>
              <a:ext uri="{FF2B5EF4-FFF2-40B4-BE49-F238E27FC236}">
                <a16:creationId xmlns:a16="http://schemas.microsoft.com/office/drawing/2014/main" id="{0CEC4DC6-9A7D-4921-BE96-71EE3A48CB0C}"/>
              </a:ext>
            </a:extLst>
          </p:cNvPr>
          <p:cNvCxnSpPr>
            <a:cxnSpLocks/>
            <a:stCxn id="5" idx="0"/>
          </p:cNvCxnSpPr>
          <p:nvPr/>
        </p:nvCxnSpPr>
        <p:spPr>
          <a:xfrm>
            <a:off x="6471139" y="2405575"/>
            <a:ext cx="0" cy="4452425"/>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E065AB20-12F8-43CF-A268-6F1053709188}"/>
              </a:ext>
            </a:extLst>
          </p:cNvPr>
          <p:cNvSpPr txBox="1"/>
          <p:nvPr/>
        </p:nvSpPr>
        <p:spPr>
          <a:xfrm>
            <a:off x="198782" y="3235569"/>
            <a:ext cx="6272347" cy="3046988"/>
          </a:xfrm>
          <a:prstGeom prst="rect">
            <a:avLst/>
          </a:prstGeom>
          <a:noFill/>
        </p:spPr>
        <p:txBody>
          <a:bodyPr wrap="square" rtlCol="0">
            <a:spAutoFit/>
          </a:bodyPr>
          <a:lstStyle/>
          <a:p>
            <a:r>
              <a:rPr lang="en-GB" sz="2400" u="sng" dirty="0">
                <a:latin typeface="Comic Sans MS" panose="030F0702030302020204" pitchFamily="66" charset="0"/>
              </a:rPr>
              <a:t>LEER – Read the text and answer the questions.</a:t>
            </a:r>
          </a:p>
          <a:p>
            <a:endParaRPr lang="en-GB" sz="2400" u="sng" dirty="0">
              <a:latin typeface="Comic Sans MS" panose="030F0702030302020204" pitchFamily="66" charset="0"/>
            </a:endParaRPr>
          </a:p>
          <a:p>
            <a:pPr marL="457200" indent="-457200">
              <a:buAutoNum type="arabicPeriod"/>
            </a:pPr>
            <a:r>
              <a:rPr lang="en-GB" sz="2000" dirty="0">
                <a:latin typeface="Comic Sans MS" panose="030F0702030302020204" pitchFamily="66" charset="0"/>
              </a:rPr>
              <a:t>What does Miguel think of school?</a:t>
            </a:r>
          </a:p>
          <a:p>
            <a:pPr marL="457200" indent="-457200">
              <a:buAutoNum type="arabicPeriod"/>
            </a:pPr>
            <a:r>
              <a:rPr lang="en-GB" sz="2000" dirty="0">
                <a:latin typeface="Comic Sans MS" panose="030F0702030302020204" pitchFamily="66" charset="0"/>
              </a:rPr>
              <a:t>At what time did Miguel arrive at school?</a:t>
            </a:r>
          </a:p>
          <a:p>
            <a:pPr marL="457200" indent="-457200">
              <a:buAutoNum type="arabicPeriod"/>
            </a:pPr>
            <a:r>
              <a:rPr lang="en-GB" sz="2000" dirty="0">
                <a:latin typeface="Comic Sans MS" panose="030F0702030302020204" pitchFamily="66" charset="0"/>
              </a:rPr>
              <a:t>What happened in maths?</a:t>
            </a:r>
          </a:p>
          <a:p>
            <a:pPr marL="457200" indent="-457200">
              <a:buAutoNum type="arabicPeriod"/>
            </a:pPr>
            <a:r>
              <a:rPr lang="en-GB" sz="2000" dirty="0">
                <a:latin typeface="Comic Sans MS" panose="030F0702030302020204" pitchFamily="66" charset="0"/>
              </a:rPr>
              <a:t>What happened in art?</a:t>
            </a:r>
          </a:p>
          <a:p>
            <a:pPr marL="457200" indent="-457200">
              <a:buAutoNum type="arabicPeriod"/>
            </a:pPr>
            <a:r>
              <a:rPr lang="en-GB" sz="2000" dirty="0">
                <a:latin typeface="Comic Sans MS" panose="030F0702030302020204" pitchFamily="66" charset="0"/>
              </a:rPr>
              <a:t>What happened in ICT?</a:t>
            </a:r>
          </a:p>
          <a:p>
            <a:pPr marL="457200" indent="-457200">
              <a:buAutoNum type="arabicPeriod"/>
            </a:pPr>
            <a:r>
              <a:rPr lang="en-GB" sz="2000" dirty="0">
                <a:latin typeface="Comic Sans MS" panose="030F0702030302020204" pitchFamily="66" charset="0"/>
              </a:rPr>
              <a:t>Why is Spanish mentioned?</a:t>
            </a:r>
          </a:p>
        </p:txBody>
      </p:sp>
      <p:sp>
        <p:nvSpPr>
          <p:cNvPr id="10" name="TextBox 9">
            <a:extLst>
              <a:ext uri="{FF2B5EF4-FFF2-40B4-BE49-F238E27FC236}">
                <a16:creationId xmlns:a16="http://schemas.microsoft.com/office/drawing/2014/main" id="{2DEC0C12-3EB6-4A9F-962C-5F656F50AA71}"/>
              </a:ext>
            </a:extLst>
          </p:cNvPr>
          <p:cNvSpPr txBox="1"/>
          <p:nvPr/>
        </p:nvSpPr>
        <p:spPr>
          <a:xfrm>
            <a:off x="6766560" y="3207434"/>
            <a:ext cx="5279665" cy="3170099"/>
          </a:xfrm>
          <a:prstGeom prst="rect">
            <a:avLst/>
          </a:prstGeom>
          <a:noFill/>
        </p:spPr>
        <p:txBody>
          <a:bodyPr wrap="square" rtlCol="0">
            <a:spAutoFit/>
          </a:bodyPr>
          <a:lstStyle/>
          <a:p>
            <a:r>
              <a:rPr lang="en-GB" sz="2000" u="sng" dirty="0">
                <a:latin typeface="Comic Sans MS" panose="030F0702030302020204" pitchFamily="66" charset="0"/>
              </a:rPr>
              <a:t>Se debe o no se debe? </a:t>
            </a:r>
          </a:p>
          <a:p>
            <a:r>
              <a:rPr lang="en-GB" sz="2000" dirty="0">
                <a:latin typeface="Comic Sans MS" panose="030F0702030302020204" pitchFamily="66" charset="0"/>
              </a:rPr>
              <a:t>Read through the rules and decide whether it is </a:t>
            </a:r>
            <a:r>
              <a:rPr lang="en-GB" sz="2000" dirty="0">
                <a:highlight>
                  <a:srgbClr val="FFFF00"/>
                </a:highlight>
                <a:latin typeface="Comic Sans MS" panose="030F0702030302020204" pitchFamily="66" charset="0"/>
              </a:rPr>
              <a:t>SE DEBE </a:t>
            </a:r>
            <a:r>
              <a:rPr lang="en-GB" sz="2000" dirty="0">
                <a:latin typeface="Comic Sans MS" panose="030F0702030302020204" pitchFamily="66" charset="0"/>
              </a:rPr>
              <a:t>or </a:t>
            </a:r>
            <a:r>
              <a:rPr lang="en-GB" sz="2000" dirty="0">
                <a:highlight>
                  <a:srgbClr val="FFFF00"/>
                </a:highlight>
                <a:latin typeface="Comic Sans MS" panose="030F0702030302020204" pitchFamily="66" charset="0"/>
              </a:rPr>
              <a:t>NO SE DEBE</a:t>
            </a:r>
            <a:r>
              <a:rPr lang="en-GB" sz="2000" dirty="0">
                <a:latin typeface="Comic Sans MS" panose="030F0702030302020204" pitchFamily="66" charset="0"/>
              </a:rPr>
              <a:t>?</a:t>
            </a:r>
          </a:p>
          <a:p>
            <a:endParaRPr lang="en-GB" sz="2000" dirty="0">
              <a:latin typeface="Comic Sans MS" panose="030F0702030302020204" pitchFamily="66" charset="0"/>
            </a:endParaRPr>
          </a:p>
          <a:p>
            <a:pPr marL="457200" indent="-457200">
              <a:buAutoNum type="arabicPeriod"/>
            </a:pPr>
            <a:r>
              <a:rPr lang="es-ES" sz="2000" dirty="0">
                <a:latin typeface="Comic Sans MS" panose="030F0702030302020204" pitchFamily="66" charset="0"/>
              </a:rPr>
              <a:t>Llevar joyas</a:t>
            </a:r>
          </a:p>
          <a:p>
            <a:pPr marL="457200" indent="-457200">
              <a:buAutoNum type="arabicPeriod"/>
            </a:pPr>
            <a:r>
              <a:rPr lang="es-ES" sz="2000" dirty="0">
                <a:latin typeface="Comic Sans MS" panose="030F0702030302020204" pitchFamily="66" charset="0"/>
              </a:rPr>
              <a:t>Llegar a tiempo</a:t>
            </a:r>
          </a:p>
          <a:p>
            <a:pPr marL="457200" indent="-457200">
              <a:buAutoNum type="arabicPeriod"/>
            </a:pPr>
            <a:r>
              <a:rPr lang="es-ES" sz="2000" dirty="0">
                <a:latin typeface="Comic Sans MS" panose="030F0702030302020204" pitchFamily="66" charset="0"/>
              </a:rPr>
              <a:t>Llevar uniforme</a:t>
            </a:r>
          </a:p>
          <a:p>
            <a:pPr marL="457200" indent="-457200">
              <a:buAutoNum type="arabicPeriod"/>
            </a:pPr>
            <a:r>
              <a:rPr lang="es-ES" sz="2000" dirty="0">
                <a:latin typeface="Comic Sans MS" panose="030F0702030302020204" pitchFamily="66" charset="0"/>
              </a:rPr>
              <a:t>Llevar zapatillas de deporte </a:t>
            </a:r>
          </a:p>
          <a:p>
            <a:pPr marL="457200" indent="-457200">
              <a:buAutoNum type="arabicPeriod"/>
            </a:pPr>
            <a:r>
              <a:rPr lang="es-ES" sz="2000" dirty="0">
                <a:latin typeface="Comic Sans MS" panose="030F0702030302020204" pitchFamily="66" charset="0"/>
              </a:rPr>
              <a:t>Comer chicle</a:t>
            </a:r>
          </a:p>
          <a:p>
            <a:pPr marL="457200" indent="-457200">
              <a:buAutoNum type="arabicPeriod"/>
            </a:pPr>
            <a:r>
              <a:rPr lang="es-ES" sz="2000" dirty="0">
                <a:latin typeface="Comic Sans MS" panose="030F0702030302020204" pitchFamily="66" charset="0"/>
              </a:rPr>
              <a:t>Escuchar en clase </a:t>
            </a:r>
          </a:p>
        </p:txBody>
      </p:sp>
      <p:pic>
        <p:nvPicPr>
          <p:cNvPr id="14" name="Picture 2" descr="https://openclipart.org/image/2400px/svg_to_png/284501/publicdomainq-0011469uvhphq.png">
            <a:extLst>
              <a:ext uri="{FF2B5EF4-FFF2-40B4-BE49-F238E27FC236}">
                <a16:creationId xmlns:a16="http://schemas.microsoft.com/office/drawing/2014/main" id="{F0FA2B18-53D2-4442-BF70-84178E7F7D2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95187" y="462059"/>
            <a:ext cx="926770" cy="11845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1.bp.blogspot.com/_p_0w0JjR9HA/TTMpu9B0T6I/AAAAAAAAADs/TCF7Rf5rBUs/s1600/Schoolbus.gif">
            <a:extLst>
              <a:ext uri="{FF2B5EF4-FFF2-40B4-BE49-F238E27FC236}">
                <a16:creationId xmlns:a16="http://schemas.microsoft.com/office/drawing/2014/main" id="{39FC7C62-C3FA-4ADB-87F4-CC41D3059BF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90887" y="5514444"/>
            <a:ext cx="1282350" cy="134355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0994FE9-F9C4-47B1-B754-5E5E496F4B39}"/>
              </a:ext>
            </a:extLst>
          </p:cNvPr>
          <p:cNvSpPr/>
          <p:nvPr/>
        </p:nvSpPr>
        <p:spPr>
          <a:xfrm>
            <a:off x="8701021" y="4295804"/>
            <a:ext cx="1020498" cy="523220"/>
          </a:xfrm>
          <a:prstGeom prst="rect">
            <a:avLst/>
          </a:prstGeom>
          <a:noFill/>
        </p:spPr>
        <p:txBody>
          <a:bodyPr wrap="square" lIns="91440" tIns="45720" rIns="91440" bIns="45720">
            <a:spAutoFit/>
          </a:bodyPr>
          <a:lstStyle/>
          <a:p>
            <a:pPr algn="ctr"/>
            <a:r>
              <a:rPr lang="en-GB" sz="2800" b="1" dirty="0" err="1">
                <a:ln w="22225">
                  <a:solidFill>
                    <a:schemeClr val="accent2"/>
                  </a:solidFill>
                  <a:prstDash val="solid"/>
                </a:ln>
                <a:solidFill>
                  <a:schemeClr val="accent2">
                    <a:lumMod val="40000"/>
                    <a:lumOff val="60000"/>
                  </a:schemeClr>
                </a:solidFill>
                <a:latin typeface="Comic Sans MS" panose="030F0702030302020204" pitchFamily="66" charset="0"/>
              </a:rPr>
              <a:t>nsd</a:t>
            </a:r>
            <a:endParaRPr lang="en-GB" sz="2800" b="1" cap="none" spc="0" dirty="0">
              <a:ln w="22225">
                <a:solidFill>
                  <a:schemeClr val="accent2"/>
                </a:solidFill>
                <a:prstDash val="solid"/>
              </a:ln>
              <a:solidFill>
                <a:schemeClr val="accent2">
                  <a:lumMod val="40000"/>
                  <a:lumOff val="60000"/>
                </a:schemeClr>
              </a:solidFill>
              <a:effectLst/>
            </a:endParaRPr>
          </a:p>
        </p:txBody>
      </p:sp>
      <p:sp>
        <p:nvSpPr>
          <p:cNvPr id="19" name="Rectangle 18">
            <a:extLst>
              <a:ext uri="{FF2B5EF4-FFF2-40B4-BE49-F238E27FC236}">
                <a16:creationId xmlns:a16="http://schemas.microsoft.com/office/drawing/2014/main" id="{B8C46891-0909-46F1-95E5-9CB5AA55C5D1}"/>
              </a:ext>
            </a:extLst>
          </p:cNvPr>
          <p:cNvSpPr/>
          <p:nvPr/>
        </p:nvSpPr>
        <p:spPr>
          <a:xfrm>
            <a:off x="10511564" y="5252834"/>
            <a:ext cx="1020498" cy="523220"/>
          </a:xfrm>
          <a:prstGeom prst="rect">
            <a:avLst/>
          </a:prstGeom>
          <a:noFill/>
        </p:spPr>
        <p:txBody>
          <a:bodyPr wrap="square" lIns="91440" tIns="45720" rIns="91440" bIns="45720">
            <a:spAutoFit/>
          </a:bodyPr>
          <a:lstStyle/>
          <a:p>
            <a:pPr algn="ctr"/>
            <a:r>
              <a:rPr lang="en-GB" sz="2800" b="1" dirty="0" err="1">
                <a:ln w="22225">
                  <a:solidFill>
                    <a:schemeClr val="accent2"/>
                  </a:solidFill>
                  <a:prstDash val="solid"/>
                </a:ln>
                <a:solidFill>
                  <a:schemeClr val="accent2">
                    <a:lumMod val="40000"/>
                    <a:lumOff val="60000"/>
                  </a:schemeClr>
                </a:solidFill>
                <a:latin typeface="Comic Sans MS" panose="030F0702030302020204" pitchFamily="66" charset="0"/>
              </a:rPr>
              <a:t>nsd</a:t>
            </a:r>
            <a:endParaRPr lang="en-GB" sz="2800" b="1" cap="none" spc="0" dirty="0">
              <a:ln w="22225">
                <a:solidFill>
                  <a:schemeClr val="accent2"/>
                </a:solidFill>
                <a:prstDash val="solid"/>
              </a:ln>
              <a:solidFill>
                <a:schemeClr val="accent2">
                  <a:lumMod val="40000"/>
                  <a:lumOff val="60000"/>
                </a:schemeClr>
              </a:solidFill>
              <a:effectLst/>
            </a:endParaRPr>
          </a:p>
        </p:txBody>
      </p:sp>
      <p:sp>
        <p:nvSpPr>
          <p:cNvPr id="20" name="Rectangle 19">
            <a:extLst>
              <a:ext uri="{FF2B5EF4-FFF2-40B4-BE49-F238E27FC236}">
                <a16:creationId xmlns:a16="http://schemas.microsoft.com/office/drawing/2014/main" id="{FAE45732-3D05-4952-BC66-648C73DB2259}"/>
              </a:ext>
            </a:extLst>
          </p:cNvPr>
          <p:cNvSpPr/>
          <p:nvPr/>
        </p:nvSpPr>
        <p:spPr>
          <a:xfrm>
            <a:off x="8715832" y="5548370"/>
            <a:ext cx="1020498" cy="523220"/>
          </a:xfrm>
          <a:prstGeom prst="rect">
            <a:avLst/>
          </a:prstGeom>
          <a:noFill/>
        </p:spPr>
        <p:txBody>
          <a:bodyPr wrap="square" lIns="91440" tIns="45720" rIns="91440" bIns="45720">
            <a:spAutoFit/>
          </a:bodyPr>
          <a:lstStyle/>
          <a:p>
            <a:pPr algn="ctr"/>
            <a:r>
              <a:rPr lang="en-GB" sz="2800" b="1" dirty="0" err="1">
                <a:ln w="22225">
                  <a:solidFill>
                    <a:schemeClr val="accent2"/>
                  </a:solidFill>
                  <a:prstDash val="solid"/>
                </a:ln>
                <a:solidFill>
                  <a:schemeClr val="accent2">
                    <a:lumMod val="40000"/>
                    <a:lumOff val="60000"/>
                  </a:schemeClr>
                </a:solidFill>
                <a:latin typeface="Comic Sans MS" panose="030F0702030302020204" pitchFamily="66" charset="0"/>
              </a:rPr>
              <a:t>nsd</a:t>
            </a:r>
            <a:endParaRPr lang="en-GB" sz="2800" b="1" cap="none" spc="0" dirty="0">
              <a:ln w="22225">
                <a:solidFill>
                  <a:schemeClr val="accent2"/>
                </a:solidFill>
                <a:prstDash val="solid"/>
              </a:ln>
              <a:solidFill>
                <a:schemeClr val="accent2">
                  <a:lumMod val="40000"/>
                  <a:lumOff val="60000"/>
                </a:schemeClr>
              </a:solidFill>
              <a:effectLst/>
            </a:endParaRPr>
          </a:p>
        </p:txBody>
      </p:sp>
      <p:sp>
        <p:nvSpPr>
          <p:cNvPr id="21" name="Rectangle 20">
            <a:extLst>
              <a:ext uri="{FF2B5EF4-FFF2-40B4-BE49-F238E27FC236}">
                <a16:creationId xmlns:a16="http://schemas.microsoft.com/office/drawing/2014/main" id="{BC7AB9CE-CB0F-4B5B-9189-1D3C4FC0E711}"/>
              </a:ext>
            </a:extLst>
          </p:cNvPr>
          <p:cNvSpPr/>
          <p:nvPr/>
        </p:nvSpPr>
        <p:spPr>
          <a:xfrm>
            <a:off x="9062498" y="4631787"/>
            <a:ext cx="519694"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solidFill>
                  <a:schemeClr val="accent4"/>
                </a:solidFill>
                <a:effectLst/>
              </a:rPr>
              <a:t>sd</a:t>
            </a:r>
            <a:endParaRPr lang="en-US" sz="2800" b="1" cap="none" spc="0" dirty="0">
              <a:ln/>
              <a:solidFill>
                <a:schemeClr val="accent4"/>
              </a:solidFill>
              <a:effectLst/>
            </a:endParaRPr>
          </a:p>
        </p:txBody>
      </p:sp>
      <p:sp>
        <p:nvSpPr>
          <p:cNvPr id="22" name="Rectangle 21">
            <a:extLst>
              <a:ext uri="{FF2B5EF4-FFF2-40B4-BE49-F238E27FC236}">
                <a16:creationId xmlns:a16="http://schemas.microsoft.com/office/drawing/2014/main" id="{DE856A1B-9A6F-4A7E-8DC9-E5C5940CEAE8}"/>
              </a:ext>
            </a:extLst>
          </p:cNvPr>
          <p:cNvSpPr/>
          <p:nvPr/>
        </p:nvSpPr>
        <p:spPr>
          <a:xfrm>
            <a:off x="9257621" y="4950777"/>
            <a:ext cx="519694"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solidFill>
                  <a:schemeClr val="accent4"/>
                </a:solidFill>
                <a:effectLst/>
              </a:rPr>
              <a:t>sd</a:t>
            </a:r>
            <a:endParaRPr lang="en-US" sz="2800" b="1" cap="none" spc="0" dirty="0">
              <a:ln/>
              <a:solidFill>
                <a:schemeClr val="accent4"/>
              </a:solidFill>
              <a:effectLst/>
            </a:endParaRPr>
          </a:p>
        </p:txBody>
      </p:sp>
      <p:sp>
        <p:nvSpPr>
          <p:cNvPr id="23" name="Rectangle 22">
            <a:extLst>
              <a:ext uri="{FF2B5EF4-FFF2-40B4-BE49-F238E27FC236}">
                <a16:creationId xmlns:a16="http://schemas.microsoft.com/office/drawing/2014/main" id="{404FFFCF-83AF-4507-9043-E5244C6A5300}"/>
              </a:ext>
            </a:extLst>
          </p:cNvPr>
          <p:cNvSpPr/>
          <p:nvPr/>
        </p:nvSpPr>
        <p:spPr>
          <a:xfrm>
            <a:off x="9461672" y="5835670"/>
            <a:ext cx="519694"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err="1">
                <a:ln/>
                <a:solidFill>
                  <a:schemeClr val="accent4"/>
                </a:solidFill>
                <a:effectLst/>
              </a:rPr>
              <a:t>sd</a:t>
            </a:r>
            <a:endParaRPr lang="en-US" sz="2800" b="1" cap="none" spc="0" dirty="0">
              <a:ln/>
              <a:solidFill>
                <a:schemeClr val="accent4"/>
              </a:solidFill>
              <a:effectLst/>
            </a:endParaRPr>
          </a:p>
        </p:txBody>
      </p:sp>
      <p:pic>
        <p:nvPicPr>
          <p:cNvPr id="24" name="Picture 23">
            <a:extLst>
              <a:ext uri="{FF2B5EF4-FFF2-40B4-BE49-F238E27FC236}">
                <a16:creationId xmlns:a16="http://schemas.microsoft.com/office/drawing/2014/main" id="{9BDE88CB-B98A-4C18-A5DB-63B7AE25239A}"/>
              </a:ext>
            </a:extLst>
          </p:cNvPr>
          <p:cNvPicPr>
            <a:picLocks noChangeAspect="1"/>
          </p:cNvPicPr>
          <p:nvPr/>
        </p:nvPicPr>
        <p:blipFill rotWithShape="1">
          <a:blip r:embed="rId5"/>
          <a:srcRect l="25997" t="10292" r="27288" b="10292"/>
          <a:stretch/>
        </p:blipFill>
        <p:spPr>
          <a:xfrm>
            <a:off x="5809959" y="104658"/>
            <a:ext cx="6382041" cy="6734908"/>
          </a:xfrm>
          <a:prstGeom prst="rect">
            <a:avLst/>
          </a:prstGeom>
        </p:spPr>
      </p:pic>
    </p:spTree>
    <p:extLst>
      <p:ext uri="{BB962C8B-B14F-4D97-AF65-F5344CB8AC3E}">
        <p14:creationId xmlns:p14="http://schemas.microsoft.com/office/powerpoint/2010/main" val="3962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000"/>
                                        <p:tgtEl>
                                          <p:spTgt spid="24"/>
                                        </p:tgtEl>
                                      </p:cBhvr>
                                    </p:animEffect>
                                    <p:anim calcmode="lin" valueType="num">
                                      <p:cBhvr>
                                        <p:cTn id="38" dur="2000" fill="hold"/>
                                        <p:tgtEl>
                                          <p:spTgt spid="24"/>
                                        </p:tgtEl>
                                        <p:attrNameLst>
                                          <p:attrName>ppt_w</p:attrName>
                                        </p:attrNameLst>
                                      </p:cBhvr>
                                      <p:tavLst>
                                        <p:tav tm="0" fmla="#ppt_w*sin(2.5*pi*$)">
                                          <p:val>
                                            <p:fltVal val="0"/>
                                          </p:val>
                                        </p:tav>
                                        <p:tav tm="100000">
                                          <p:val>
                                            <p:fltVal val="1"/>
                                          </p:val>
                                        </p:tav>
                                      </p:tavLst>
                                    </p:anim>
                                    <p:anim calcmode="lin" valueType="num">
                                      <p:cBhvr>
                                        <p:cTn id="39"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 Knowledge: corrige el error</a:t>
            </a:r>
          </a:p>
        </p:txBody>
      </p:sp>
      <p:sp>
        <p:nvSpPr>
          <p:cNvPr id="3" name="Content Placeholder 2"/>
          <p:cNvSpPr>
            <a:spLocks noGrp="1"/>
          </p:cNvSpPr>
          <p:nvPr>
            <p:ph idx="1"/>
          </p:nvPr>
        </p:nvSpPr>
        <p:spPr>
          <a:xfrm>
            <a:off x="838200" y="1825625"/>
            <a:ext cx="4161503" cy="2893859"/>
          </a:xfrm>
        </p:spPr>
        <p:txBody>
          <a:bodyPr/>
          <a:lstStyle/>
          <a:p>
            <a:r>
              <a:rPr lang="en-GB" dirty="0"/>
              <a:t>1. la asignaturas</a:t>
            </a:r>
          </a:p>
          <a:p>
            <a:r>
              <a:rPr lang="en-GB" dirty="0"/>
              <a:t>2. la patio</a:t>
            </a:r>
          </a:p>
          <a:p>
            <a:r>
              <a:rPr lang="en-GB" dirty="0"/>
              <a:t>3. vas a estudio</a:t>
            </a:r>
          </a:p>
          <a:p>
            <a:r>
              <a:rPr lang="en-GB" dirty="0"/>
              <a:t>4. la kimica</a:t>
            </a:r>
          </a:p>
          <a:p>
            <a:r>
              <a:rPr lang="en-GB" dirty="0"/>
              <a:t>5. el choro</a:t>
            </a:r>
          </a:p>
          <a:p>
            <a:pPr marL="0" indent="0">
              <a:buNone/>
            </a:pPr>
            <a:endParaRPr lang="en-GB" dirty="0"/>
          </a:p>
        </p:txBody>
      </p:sp>
      <p:pic>
        <p:nvPicPr>
          <p:cNvPr id="4" name="Picture 3">
            <a:extLst>
              <a:ext uri="{FF2B5EF4-FFF2-40B4-BE49-F238E27FC236}">
                <a16:creationId xmlns:a16="http://schemas.microsoft.com/office/drawing/2014/main" id="{EBE5E26D-A497-CCBA-A487-F27624A83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5" name="Picture 4" descr="A yellow flag with white text&#10;&#10;Description automatically generated">
            <a:extLst>
              <a:ext uri="{FF2B5EF4-FFF2-40B4-BE49-F238E27FC236}">
                <a16:creationId xmlns:a16="http://schemas.microsoft.com/office/drawing/2014/main" id="{ABFFF61D-5A51-2EF9-A0AF-364EB87CF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6" name="Picture 5">
            <a:extLst>
              <a:ext uri="{FF2B5EF4-FFF2-40B4-BE49-F238E27FC236}">
                <a16:creationId xmlns:a16="http://schemas.microsoft.com/office/drawing/2014/main" id="{881B7E1F-BC1D-5603-415A-91D3FEFD8D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164361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6D034-3239-482A-B182-A4CA0DF9B29A}"/>
              </a:ext>
            </a:extLst>
          </p:cNvPr>
          <p:cNvPicPr>
            <a:picLocks noChangeAspect="1"/>
          </p:cNvPicPr>
          <p:nvPr/>
        </p:nvPicPr>
        <p:blipFill rotWithShape="1">
          <a:blip r:embed="rId2"/>
          <a:srcRect l="25762" t="14665" r="14496" b="14720"/>
          <a:stretch/>
        </p:blipFill>
        <p:spPr>
          <a:xfrm>
            <a:off x="1083212" y="194369"/>
            <a:ext cx="9734843" cy="6469261"/>
          </a:xfrm>
          <a:prstGeom prst="rect">
            <a:avLst/>
          </a:prstGeom>
        </p:spPr>
      </p:pic>
      <p:sp>
        <p:nvSpPr>
          <p:cNvPr id="6" name="Rectangle 5">
            <a:extLst>
              <a:ext uri="{FF2B5EF4-FFF2-40B4-BE49-F238E27FC236}">
                <a16:creationId xmlns:a16="http://schemas.microsoft.com/office/drawing/2014/main" id="{0564A739-3B86-4A61-A112-30AEEEF1CB4C}"/>
              </a:ext>
            </a:extLst>
          </p:cNvPr>
          <p:cNvSpPr/>
          <p:nvPr/>
        </p:nvSpPr>
        <p:spPr>
          <a:xfrm>
            <a:off x="675249" y="335046"/>
            <a:ext cx="1463040"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club de informática </a:t>
            </a:r>
            <a:endParaRPr lang="en-GB" dirty="0">
              <a:solidFill>
                <a:schemeClr val="tx1"/>
              </a:solidFill>
              <a:latin typeface="Comic Sans MS" panose="030F0702030302020204" pitchFamily="66" charset="0"/>
            </a:endParaRPr>
          </a:p>
        </p:txBody>
      </p:sp>
      <p:sp>
        <p:nvSpPr>
          <p:cNvPr id="7" name="Rectangle 6">
            <a:extLst>
              <a:ext uri="{FF2B5EF4-FFF2-40B4-BE49-F238E27FC236}">
                <a16:creationId xmlns:a16="http://schemas.microsoft.com/office/drawing/2014/main" id="{04A090B8-EB68-49C9-873A-A25AE93BB705}"/>
              </a:ext>
            </a:extLst>
          </p:cNvPr>
          <p:cNvSpPr/>
          <p:nvPr/>
        </p:nvSpPr>
        <p:spPr>
          <a:xfrm>
            <a:off x="3629465" y="335046"/>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club de </a:t>
            </a:r>
            <a:r>
              <a:rPr lang="en-US" dirty="0" err="1">
                <a:solidFill>
                  <a:schemeClr val="tx1"/>
                </a:solidFill>
                <a:latin typeface="Comic Sans MS" panose="030F0702030302020204" pitchFamily="66" charset="0"/>
              </a:rPr>
              <a:t>idiomas</a:t>
            </a:r>
            <a:r>
              <a:rPr lang="en-US" dirty="0">
                <a:solidFill>
                  <a:schemeClr val="tx1"/>
                </a:solidFill>
                <a:latin typeface="Comic Sans MS" panose="030F0702030302020204" pitchFamily="66" charset="0"/>
              </a:rPr>
              <a:t> </a:t>
            </a:r>
            <a:endParaRPr lang="en-GB"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DBCCBAE0-34B3-43BA-A0F9-87BC5D3B1CD5}"/>
              </a:ext>
            </a:extLst>
          </p:cNvPr>
          <p:cNvSpPr/>
          <p:nvPr/>
        </p:nvSpPr>
        <p:spPr>
          <a:xfrm>
            <a:off x="5950633" y="335046"/>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club de </a:t>
            </a:r>
            <a:r>
              <a:rPr lang="en-US" dirty="0" err="1">
                <a:solidFill>
                  <a:schemeClr val="tx1"/>
                </a:solidFill>
                <a:latin typeface="Comic Sans MS" panose="030F0702030302020204" pitchFamily="66" charset="0"/>
              </a:rPr>
              <a:t>fotografía</a:t>
            </a:r>
            <a:endParaRPr lang="en-GB" dirty="0">
              <a:solidFill>
                <a:schemeClr val="tx1"/>
              </a:solidFill>
              <a:latin typeface="Comic Sans MS" panose="030F0702030302020204" pitchFamily="66" charset="0"/>
            </a:endParaRPr>
          </a:p>
        </p:txBody>
      </p:sp>
      <p:sp>
        <p:nvSpPr>
          <p:cNvPr id="11" name="Rectangle 10">
            <a:extLst>
              <a:ext uri="{FF2B5EF4-FFF2-40B4-BE49-F238E27FC236}">
                <a16:creationId xmlns:a16="http://schemas.microsoft.com/office/drawing/2014/main" id="{32E242BE-1C1C-4C85-872F-BD78CEBCAF00}"/>
              </a:ext>
            </a:extLst>
          </p:cNvPr>
          <p:cNvSpPr/>
          <p:nvPr/>
        </p:nvSpPr>
        <p:spPr>
          <a:xfrm>
            <a:off x="7821637" y="304332"/>
            <a:ext cx="1338775"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club de </a:t>
            </a:r>
            <a:r>
              <a:rPr lang="en-US" dirty="0" err="1">
                <a:solidFill>
                  <a:schemeClr val="tx1"/>
                </a:solidFill>
                <a:latin typeface="Comic Sans MS" panose="030F0702030302020204" pitchFamily="66" charset="0"/>
              </a:rPr>
              <a:t>atletismo</a:t>
            </a:r>
            <a:r>
              <a:rPr lang="en-US" dirty="0">
                <a:solidFill>
                  <a:schemeClr val="tx1"/>
                </a:solidFill>
                <a:latin typeface="Comic Sans MS" panose="030F0702030302020204" pitchFamily="66" charset="0"/>
              </a:rPr>
              <a:t> </a:t>
            </a:r>
            <a:endParaRPr lang="en-GB" dirty="0">
              <a:solidFill>
                <a:schemeClr val="tx1"/>
              </a:solidFill>
              <a:latin typeface="Comic Sans MS" panose="030F0702030302020204" pitchFamily="66" charset="0"/>
            </a:endParaRPr>
          </a:p>
        </p:txBody>
      </p:sp>
      <p:sp>
        <p:nvSpPr>
          <p:cNvPr id="12" name="Rectangle 11">
            <a:extLst>
              <a:ext uri="{FF2B5EF4-FFF2-40B4-BE49-F238E27FC236}">
                <a16:creationId xmlns:a16="http://schemas.microsoft.com/office/drawing/2014/main" id="{55F0592B-C8E7-4933-BD0F-7ADF5BA50A1C}"/>
              </a:ext>
            </a:extLst>
          </p:cNvPr>
          <p:cNvSpPr/>
          <p:nvPr/>
        </p:nvSpPr>
        <p:spPr>
          <a:xfrm>
            <a:off x="581464" y="2470991"/>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a:t>
            </a:r>
            <a:r>
              <a:rPr lang="en-US" dirty="0" err="1">
                <a:solidFill>
                  <a:schemeClr val="tx1"/>
                </a:solidFill>
                <a:latin typeface="Comic Sans MS" panose="030F0702030302020204" pitchFamily="66" charset="0"/>
              </a:rPr>
              <a:t>equipo</a:t>
            </a:r>
            <a:r>
              <a:rPr lang="en-US" dirty="0">
                <a:solidFill>
                  <a:schemeClr val="tx1"/>
                </a:solidFill>
                <a:latin typeface="Comic Sans MS" panose="030F0702030302020204" pitchFamily="66" charset="0"/>
              </a:rPr>
              <a:t> de </a:t>
            </a:r>
            <a:r>
              <a:rPr lang="en-US" dirty="0" err="1">
                <a:solidFill>
                  <a:schemeClr val="tx1"/>
                </a:solidFill>
                <a:latin typeface="Comic Sans MS" panose="030F0702030302020204" pitchFamily="66" charset="0"/>
              </a:rPr>
              <a:t>fútbol</a:t>
            </a:r>
            <a:endParaRPr lang="en-GB" dirty="0">
              <a:solidFill>
                <a:schemeClr val="tx1"/>
              </a:solidFill>
              <a:latin typeface="Comic Sans MS" panose="030F0702030302020204" pitchFamily="66" charset="0"/>
            </a:endParaRPr>
          </a:p>
        </p:txBody>
      </p:sp>
      <p:sp>
        <p:nvSpPr>
          <p:cNvPr id="13" name="Rectangle 12">
            <a:extLst>
              <a:ext uri="{FF2B5EF4-FFF2-40B4-BE49-F238E27FC236}">
                <a16:creationId xmlns:a16="http://schemas.microsoft.com/office/drawing/2014/main" id="{8D8DEFE0-7F8E-43CB-8726-C80B65A003DB}"/>
              </a:ext>
            </a:extLst>
          </p:cNvPr>
          <p:cNvSpPr/>
          <p:nvPr/>
        </p:nvSpPr>
        <p:spPr>
          <a:xfrm>
            <a:off x="3275427" y="2470991"/>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La </a:t>
            </a:r>
            <a:r>
              <a:rPr lang="en-US" dirty="0" err="1">
                <a:solidFill>
                  <a:schemeClr val="tx1"/>
                </a:solidFill>
                <a:latin typeface="Comic Sans MS" panose="030F0702030302020204" pitchFamily="66" charset="0"/>
              </a:rPr>
              <a:t>orquesta</a:t>
            </a:r>
            <a:endParaRPr lang="en-GB" dirty="0">
              <a:solidFill>
                <a:schemeClr val="tx1"/>
              </a:solidFill>
              <a:latin typeface="Comic Sans MS" panose="030F0702030302020204" pitchFamily="66" charset="0"/>
            </a:endParaRPr>
          </a:p>
        </p:txBody>
      </p:sp>
      <p:sp>
        <p:nvSpPr>
          <p:cNvPr id="14" name="Rectangle 13">
            <a:extLst>
              <a:ext uri="{FF2B5EF4-FFF2-40B4-BE49-F238E27FC236}">
                <a16:creationId xmlns:a16="http://schemas.microsoft.com/office/drawing/2014/main" id="{23B2B353-B9D9-48D4-9F6A-DB722A9FA3DB}"/>
              </a:ext>
            </a:extLst>
          </p:cNvPr>
          <p:cNvSpPr/>
          <p:nvPr/>
        </p:nvSpPr>
        <p:spPr>
          <a:xfrm>
            <a:off x="5950632" y="2470991"/>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teller de </a:t>
            </a:r>
            <a:r>
              <a:rPr lang="en-US" dirty="0" err="1">
                <a:solidFill>
                  <a:schemeClr val="tx1"/>
                </a:solidFill>
                <a:latin typeface="Comic Sans MS" panose="030F0702030302020204" pitchFamily="66" charset="0"/>
              </a:rPr>
              <a:t>teatro</a:t>
            </a:r>
            <a:endParaRPr lang="en-GB" dirty="0">
              <a:solidFill>
                <a:schemeClr val="tx1"/>
              </a:solidFill>
              <a:latin typeface="Comic Sans MS" panose="030F0702030302020204" pitchFamily="66" charset="0"/>
            </a:endParaRPr>
          </a:p>
        </p:txBody>
      </p:sp>
      <p:sp>
        <p:nvSpPr>
          <p:cNvPr id="15" name="Rectangle 14">
            <a:extLst>
              <a:ext uri="{FF2B5EF4-FFF2-40B4-BE49-F238E27FC236}">
                <a16:creationId xmlns:a16="http://schemas.microsoft.com/office/drawing/2014/main" id="{00583B7C-7294-4C23-AEEF-519F2B6A62D4}"/>
              </a:ext>
            </a:extLst>
          </p:cNvPr>
          <p:cNvSpPr/>
          <p:nvPr/>
        </p:nvSpPr>
        <p:spPr>
          <a:xfrm>
            <a:off x="8199119" y="2470991"/>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a:t>
            </a:r>
            <a:r>
              <a:rPr lang="en-US" dirty="0" err="1">
                <a:solidFill>
                  <a:schemeClr val="tx1"/>
                </a:solidFill>
                <a:latin typeface="Comic Sans MS" panose="030F0702030302020204" pitchFamily="66" charset="0"/>
              </a:rPr>
              <a:t>equipo</a:t>
            </a:r>
            <a:r>
              <a:rPr lang="en-US" dirty="0">
                <a:solidFill>
                  <a:schemeClr val="tx1"/>
                </a:solidFill>
                <a:latin typeface="Comic Sans MS" panose="030F0702030302020204" pitchFamily="66" charset="0"/>
              </a:rPr>
              <a:t> de </a:t>
            </a:r>
            <a:r>
              <a:rPr lang="en-US" dirty="0" err="1">
                <a:solidFill>
                  <a:schemeClr val="tx1"/>
                </a:solidFill>
                <a:latin typeface="Comic Sans MS" panose="030F0702030302020204" pitchFamily="66" charset="0"/>
              </a:rPr>
              <a:t>baloncesto</a:t>
            </a:r>
            <a:endParaRPr lang="en-GB" dirty="0">
              <a:solidFill>
                <a:schemeClr val="tx1"/>
              </a:solidFill>
              <a:latin typeface="Comic Sans MS" panose="030F0702030302020204" pitchFamily="66" charset="0"/>
            </a:endParaRPr>
          </a:p>
        </p:txBody>
      </p:sp>
      <p:sp>
        <p:nvSpPr>
          <p:cNvPr id="16" name="Rectangle 15">
            <a:extLst>
              <a:ext uri="{FF2B5EF4-FFF2-40B4-BE49-F238E27FC236}">
                <a16:creationId xmlns:a16="http://schemas.microsoft.com/office/drawing/2014/main" id="{E5C59A1E-AFD1-438B-B744-9768140334C2}"/>
              </a:ext>
            </a:extLst>
          </p:cNvPr>
          <p:cNvSpPr/>
          <p:nvPr/>
        </p:nvSpPr>
        <p:spPr>
          <a:xfrm>
            <a:off x="581464" y="4719478"/>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a:t>
            </a:r>
            <a:r>
              <a:rPr lang="en-US" dirty="0" err="1">
                <a:solidFill>
                  <a:schemeClr val="tx1"/>
                </a:solidFill>
                <a:latin typeface="Comic Sans MS" panose="030F0702030302020204" pitchFamily="66" charset="0"/>
              </a:rPr>
              <a:t>coro</a:t>
            </a:r>
            <a:endParaRPr lang="en-GB" dirty="0">
              <a:solidFill>
                <a:schemeClr val="tx1"/>
              </a:solidFill>
              <a:latin typeface="Comic Sans MS" panose="030F0702030302020204" pitchFamily="66" charset="0"/>
            </a:endParaRPr>
          </a:p>
        </p:txBody>
      </p:sp>
      <p:sp>
        <p:nvSpPr>
          <p:cNvPr id="17" name="Rectangle 16">
            <a:extLst>
              <a:ext uri="{FF2B5EF4-FFF2-40B4-BE49-F238E27FC236}">
                <a16:creationId xmlns:a16="http://schemas.microsoft.com/office/drawing/2014/main" id="{48B4371F-94EC-469D-B3AD-BDA7069A8D13}"/>
              </a:ext>
            </a:extLst>
          </p:cNvPr>
          <p:cNvSpPr/>
          <p:nvPr/>
        </p:nvSpPr>
        <p:spPr>
          <a:xfrm>
            <a:off x="3327009" y="4719478"/>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club de </a:t>
            </a:r>
            <a:r>
              <a:rPr lang="en-US" dirty="0" err="1">
                <a:solidFill>
                  <a:schemeClr val="tx1"/>
                </a:solidFill>
                <a:latin typeface="Comic Sans MS" panose="030F0702030302020204" pitchFamily="66" charset="0"/>
              </a:rPr>
              <a:t>ajedrez</a:t>
            </a:r>
            <a:r>
              <a:rPr lang="en-US" dirty="0">
                <a:solidFill>
                  <a:schemeClr val="tx1"/>
                </a:solidFill>
                <a:latin typeface="Comic Sans MS" panose="030F0702030302020204" pitchFamily="66" charset="0"/>
              </a:rPr>
              <a:t> </a:t>
            </a:r>
            <a:endParaRPr lang="en-GB" dirty="0">
              <a:solidFill>
                <a:schemeClr val="tx1"/>
              </a:solidFill>
              <a:latin typeface="Comic Sans MS" panose="030F0702030302020204" pitchFamily="66" charset="0"/>
            </a:endParaRPr>
          </a:p>
        </p:txBody>
      </p:sp>
      <p:sp>
        <p:nvSpPr>
          <p:cNvPr id="19" name="Rectangle 18">
            <a:extLst>
              <a:ext uri="{FF2B5EF4-FFF2-40B4-BE49-F238E27FC236}">
                <a16:creationId xmlns:a16="http://schemas.microsoft.com/office/drawing/2014/main" id="{17826283-E5BC-44FB-8390-1482E8EBE994}"/>
              </a:ext>
            </a:extLst>
          </p:cNvPr>
          <p:cNvSpPr/>
          <p:nvPr/>
        </p:nvSpPr>
        <p:spPr>
          <a:xfrm>
            <a:off x="5950632" y="4719478"/>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a:t>
            </a:r>
            <a:r>
              <a:rPr lang="en-US" dirty="0" err="1">
                <a:solidFill>
                  <a:schemeClr val="tx1"/>
                </a:solidFill>
                <a:latin typeface="Comic Sans MS" panose="030F0702030302020204" pitchFamily="66" charset="0"/>
              </a:rPr>
              <a:t>equipo</a:t>
            </a:r>
            <a:r>
              <a:rPr lang="en-US" dirty="0">
                <a:solidFill>
                  <a:schemeClr val="tx1"/>
                </a:solidFill>
                <a:latin typeface="Comic Sans MS" panose="030F0702030302020204" pitchFamily="66" charset="0"/>
              </a:rPr>
              <a:t> de </a:t>
            </a:r>
            <a:r>
              <a:rPr lang="en-US" dirty="0" err="1">
                <a:solidFill>
                  <a:schemeClr val="tx1"/>
                </a:solidFill>
                <a:latin typeface="Comic Sans MS" panose="030F0702030302020204" pitchFamily="66" charset="0"/>
              </a:rPr>
              <a:t>voleibol</a:t>
            </a:r>
            <a:endParaRPr lang="en-GB" dirty="0">
              <a:solidFill>
                <a:schemeClr val="tx1"/>
              </a:solidFill>
              <a:latin typeface="Comic Sans MS" panose="030F0702030302020204" pitchFamily="66" charset="0"/>
            </a:endParaRPr>
          </a:p>
        </p:txBody>
      </p:sp>
      <p:sp>
        <p:nvSpPr>
          <p:cNvPr id="20" name="Rectangle 19">
            <a:extLst>
              <a:ext uri="{FF2B5EF4-FFF2-40B4-BE49-F238E27FC236}">
                <a16:creationId xmlns:a16="http://schemas.microsoft.com/office/drawing/2014/main" id="{655D18CD-704E-456C-A2B6-00F8076AC4C0}"/>
              </a:ext>
            </a:extLst>
          </p:cNvPr>
          <p:cNvSpPr/>
          <p:nvPr/>
        </p:nvSpPr>
        <p:spPr>
          <a:xfrm>
            <a:off x="8199119" y="4747613"/>
            <a:ext cx="1463041" cy="5205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El </a:t>
            </a:r>
            <a:r>
              <a:rPr lang="en-US" dirty="0" err="1">
                <a:solidFill>
                  <a:schemeClr val="tx1"/>
                </a:solidFill>
                <a:latin typeface="Comic Sans MS" panose="030F0702030302020204" pitchFamily="66" charset="0"/>
              </a:rPr>
              <a:t>equipo</a:t>
            </a:r>
            <a:r>
              <a:rPr lang="en-US" dirty="0">
                <a:solidFill>
                  <a:schemeClr val="tx1"/>
                </a:solidFill>
                <a:latin typeface="Comic Sans MS" panose="030F0702030302020204" pitchFamily="66" charset="0"/>
              </a:rPr>
              <a:t> de </a:t>
            </a:r>
            <a:r>
              <a:rPr lang="en-US" dirty="0" err="1">
                <a:solidFill>
                  <a:schemeClr val="tx1"/>
                </a:solidFill>
                <a:latin typeface="Comic Sans MS" panose="030F0702030302020204" pitchFamily="66" charset="0"/>
              </a:rPr>
              <a:t>natación</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3594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P spid="14" grpId="0" animBg="1"/>
      <p:bldP spid="15" grpId="0" animBg="1"/>
      <p:bldP spid="16" grpId="0" animBg="1"/>
      <p:bldP spid="17"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C6E23-F950-45F7-92A0-2F16AB7BDF1C}"/>
              </a:ext>
            </a:extLst>
          </p:cNvPr>
          <p:cNvPicPr>
            <a:picLocks noChangeAspect="1"/>
          </p:cNvPicPr>
          <p:nvPr/>
        </p:nvPicPr>
        <p:blipFill rotWithShape="1">
          <a:blip r:embed="rId6"/>
          <a:srcRect l="25434" t="11466" r="14496" b="12619"/>
          <a:stretch/>
        </p:blipFill>
        <p:spPr>
          <a:xfrm>
            <a:off x="248530" y="2145323"/>
            <a:ext cx="6414868" cy="4557932"/>
          </a:xfrm>
          <a:prstGeom prst="rect">
            <a:avLst/>
          </a:prstGeom>
        </p:spPr>
      </p:pic>
      <p:pic>
        <p:nvPicPr>
          <p:cNvPr id="5" name="Picture 4">
            <a:extLst>
              <a:ext uri="{FF2B5EF4-FFF2-40B4-BE49-F238E27FC236}">
                <a16:creationId xmlns:a16="http://schemas.microsoft.com/office/drawing/2014/main" id="{3CE69E56-8362-42A8-8C28-77D67500E07B}"/>
              </a:ext>
            </a:extLst>
          </p:cNvPr>
          <p:cNvPicPr>
            <a:picLocks noChangeAspect="1"/>
          </p:cNvPicPr>
          <p:nvPr/>
        </p:nvPicPr>
        <p:blipFill rotWithShape="1">
          <a:blip r:embed="rId7"/>
          <a:srcRect l="29647" t="10464" r="31363" b="13620"/>
          <a:stretch/>
        </p:blipFill>
        <p:spPr>
          <a:xfrm>
            <a:off x="7921099" y="154745"/>
            <a:ext cx="4022371" cy="4403188"/>
          </a:xfrm>
          <a:prstGeom prst="rect">
            <a:avLst/>
          </a:prstGeom>
        </p:spPr>
      </p:pic>
      <p:sp>
        <p:nvSpPr>
          <p:cNvPr id="6" name="Rectangle 5">
            <a:extLst>
              <a:ext uri="{FF2B5EF4-FFF2-40B4-BE49-F238E27FC236}">
                <a16:creationId xmlns:a16="http://schemas.microsoft.com/office/drawing/2014/main" id="{FAF9539B-B735-4D46-85FB-8D5C6FA71750}"/>
              </a:ext>
            </a:extLst>
          </p:cNvPr>
          <p:cNvSpPr/>
          <p:nvPr/>
        </p:nvSpPr>
        <p:spPr>
          <a:xfrm>
            <a:off x="138474" y="154745"/>
            <a:ext cx="7415877" cy="1716258"/>
          </a:xfrm>
          <a:prstGeom prst="rect">
            <a:avLst/>
          </a:prstGeom>
          <a:solidFill>
            <a:srgbClr val="FEF2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mic Sans MS" panose="030F0702030302020204" pitchFamily="66" charset="0"/>
            </a:endParaRPr>
          </a:p>
          <a:p>
            <a:pPr algn="ctr"/>
            <a:r>
              <a:rPr lang="en-US" sz="2800" b="1" u="sng" dirty="0">
                <a:solidFill>
                  <a:schemeClr val="tx1"/>
                </a:solidFill>
                <a:latin typeface="Comic Sans MS" panose="030F0702030302020204" pitchFamily="66" charset="0"/>
              </a:rPr>
              <a:t>Listening</a:t>
            </a:r>
          </a:p>
          <a:p>
            <a:pPr algn="ctr"/>
            <a:r>
              <a:rPr lang="en-US" sz="2400" dirty="0" err="1">
                <a:solidFill>
                  <a:schemeClr val="tx1"/>
                </a:solidFill>
                <a:latin typeface="Comic Sans MS" panose="030F0702030302020204" pitchFamily="66" charset="0"/>
              </a:rPr>
              <a:t>Empareja</a:t>
            </a:r>
            <a:r>
              <a:rPr lang="en-US" sz="2400" dirty="0">
                <a:solidFill>
                  <a:schemeClr val="tx1"/>
                </a:solidFill>
                <a:latin typeface="Comic Sans MS" panose="030F0702030302020204" pitchFamily="66" charset="0"/>
              </a:rPr>
              <a:t> los pins con la </a:t>
            </a:r>
            <a:r>
              <a:rPr lang="en-US" sz="2400" dirty="0" err="1">
                <a:solidFill>
                  <a:schemeClr val="tx1"/>
                </a:solidFill>
                <a:latin typeface="Comic Sans MS" panose="030F0702030302020204" pitchFamily="66" charset="0"/>
              </a:rPr>
              <a:t>actividad</a:t>
            </a:r>
            <a:r>
              <a:rPr lang="en-US" sz="2400" dirty="0">
                <a:solidFill>
                  <a:schemeClr val="tx1"/>
                </a:solidFill>
                <a:latin typeface="Comic Sans MS" panose="030F0702030302020204" pitchFamily="66" charset="0"/>
              </a:rPr>
              <a:t> </a:t>
            </a:r>
            <a:r>
              <a:rPr lang="en-US" sz="2400" dirty="0" err="1">
                <a:solidFill>
                  <a:schemeClr val="tx1"/>
                </a:solidFill>
                <a:latin typeface="Comic Sans MS" panose="030F0702030302020204" pitchFamily="66" charset="0"/>
              </a:rPr>
              <a:t>correcta</a:t>
            </a:r>
            <a:r>
              <a:rPr lang="en-US" sz="2800" dirty="0">
                <a:solidFill>
                  <a:schemeClr val="tx1"/>
                </a:solidFill>
                <a:latin typeface="Comic Sans MS" panose="030F0702030302020204" pitchFamily="66" charset="0"/>
              </a:rPr>
              <a:t>.</a:t>
            </a:r>
          </a:p>
          <a:p>
            <a:pPr algn="ctr"/>
            <a:r>
              <a:rPr lang="en-US" sz="2400" dirty="0">
                <a:solidFill>
                  <a:schemeClr val="tx1"/>
                </a:solidFill>
                <a:latin typeface="Comic Sans MS" panose="030F0702030302020204" pitchFamily="66" charset="0"/>
              </a:rPr>
              <a:t>(match the image to the correct activity 1-12)</a:t>
            </a:r>
          </a:p>
          <a:p>
            <a:pPr algn="ctr"/>
            <a:r>
              <a:rPr lang="en-US" sz="2800" dirty="0"/>
              <a:t> </a:t>
            </a:r>
            <a:endParaRPr lang="en-GB" sz="2800" dirty="0"/>
          </a:p>
        </p:txBody>
      </p:sp>
      <p:pic>
        <p:nvPicPr>
          <p:cNvPr id="2" name="id070_mira3r_m02_u05_e01">
            <a:hlinkClick r:id="" action="ppaction://media"/>
            <a:extLst>
              <a:ext uri="{FF2B5EF4-FFF2-40B4-BE49-F238E27FC236}">
                <a16:creationId xmlns:a16="http://schemas.microsoft.com/office/drawing/2014/main" id="{2BF7B66C-75FA-49FD-A6A2-2F6E5B4CC50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311499" y="5403574"/>
            <a:ext cx="609600" cy="609600"/>
          </a:xfrm>
          <a:prstGeom prst="rect">
            <a:avLst/>
          </a:prstGeom>
        </p:spPr>
      </p:pic>
      <p:pic>
        <p:nvPicPr>
          <p:cNvPr id="3" name="Recorded Sound">
            <a:hlinkClick r:id="" action="ppaction://media"/>
            <a:extLst>
              <a:ext uri="{FF2B5EF4-FFF2-40B4-BE49-F238E27FC236}">
                <a16:creationId xmlns:a16="http://schemas.microsoft.com/office/drawing/2014/main" id="{E17FBCF4-BF0E-4AD6-B274-9E9B69E17D8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932284" y="5244548"/>
            <a:ext cx="609600" cy="609600"/>
          </a:xfrm>
          <a:prstGeom prst="rect">
            <a:avLst/>
          </a:prstGeom>
        </p:spPr>
      </p:pic>
    </p:spTree>
    <p:extLst>
      <p:ext uri="{BB962C8B-B14F-4D97-AF65-F5344CB8AC3E}">
        <p14:creationId xmlns:p14="http://schemas.microsoft.com/office/powerpoint/2010/main" val="19835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6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7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37" t="27343" r="10644" b="25782"/>
          <a:stretch/>
        </p:blipFill>
        <p:spPr bwMode="auto">
          <a:xfrm>
            <a:off x="577626" y="410601"/>
            <a:ext cx="7002956" cy="28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AD5C9649-B0BC-4937-B7C1-6FA46BDF66CC}"/>
              </a:ext>
            </a:extLst>
          </p:cNvPr>
          <p:cNvSpPr/>
          <p:nvPr/>
        </p:nvSpPr>
        <p:spPr>
          <a:xfrm>
            <a:off x="8032652" y="410602"/>
            <a:ext cx="3924885" cy="2839036"/>
          </a:xfrm>
          <a:prstGeom prst="rect">
            <a:avLst/>
          </a:prstGeom>
          <a:solidFill>
            <a:srgbClr val="FEF2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omic Sans MS" panose="030F0702030302020204" pitchFamily="66" charset="0"/>
              </a:rPr>
              <a:t>Voy a		I go </a:t>
            </a:r>
          </a:p>
          <a:p>
            <a:r>
              <a:rPr lang="en-US" sz="2400" dirty="0">
                <a:solidFill>
                  <a:schemeClr val="tx1"/>
                </a:solidFill>
                <a:latin typeface="Comic Sans MS" panose="030F0702030302020204" pitchFamily="66" charset="0"/>
              </a:rPr>
              <a:t>Vas a		You go </a:t>
            </a:r>
          </a:p>
          <a:p>
            <a:r>
              <a:rPr lang="en-US" sz="2400" dirty="0">
                <a:solidFill>
                  <a:schemeClr val="tx1"/>
                </a:solidFill>
                <a:latin typeface="Comic Sans MS" panose="030F0702030302020204" pitchFamily="66" charset="0"/>
              </a:rPr>
              <a:t>Va a		He/she goes</a:t>
            </a:r>
          </a:p>
          <a:p>
            <a:r>
              <a:rPr lang="en-US" sz="2400" dirty="0">
                <a:solidFill>
                  <a:schemeClr val="tx1"/>
                </a:solidFill>
                <a:latin typeface="Comic Sans MS" panose="030F0702030302020204" pitchFamily="66" charset="0"/>
              </a:rPr>
              <a:t>Vamos	 a	We go </a:t>
            </a:r>
          </a:p>
          <a:p>
            <a:r>
              <a:rPr lang="en-US" sz="2400" dirty="0">
                <a:solidFill>
                  <a:schemeClr val="tx1"/>
                </a:solidFill>
                <a:latin typeface="Comic Sans MS" panose="030F0702030302020204" pitchFamily="66" charset="0"/>
              </a:rPr>
              <a:t>Vais a		You go</a:t>
            </a:r>
          </a:p>
          <a:p>
            <a:r>
              <a:rPr lang="en-US" sz="2400" dirty="0">
                <a:solidFill>
                  <a:schemeClr val="tx1"/>
                </a:solidFill>
                <a:latin typeface="Comic Sans MS" panose="030F0702030302020204" pitchFamily="66" charset="0"/>
              </a:rPr>
              <a:t>Van a		They go</a:t>
            </a:r>
            <a:endParaRPr lang="en-GB" dirty="0"/>
          </a:p>
        </p:txBody>
      </p:sp>
      <p:sp>
        <p:nvSpPr>
          <p:cNvPr id="3" name="Rectangle 2">
            <a:extLst>
              <a:ext uri="{FF2B5EF4-FFF2-40B4-BE49-F238E27FC236}">
                <a16:creationId xmlns:a16="http://schemas.microsoft.com/office/drawing/2014/main" id="{3FA65BE6-46B9-42CB-97E5-7FD1B52F874E}"/>
              </a:ext>
            </a:extLst>
          </p:cNvPr>
          <p:cNvSpPr/>
          <p:nvPr/>
        </p:nvSpPr>
        <p:spPr>
          <a:xfrm>
            <a:off x="577626" y="3896751"/>
            <a:ext cx="9417463" cy="25506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u="sng" dirty="0">
                <a:solidFill>
                  <a:schemeClr val="tx1"/>
                </a:solidFill>
                <a:latin typeface="Comic Sans MS" panose="030F0702030302020204" pitchFamily="66" charset="0"/>
              </a:rPr>
              <a:t>Use the above two boxes to help you translate the following;</a:t>
            </a:r>
          </a:p>
          <a:p>
            <a:endParaRPr lang="en-US" sz="2400" dirty="0">
              <a:solidFill>
                <a:schemeClr val="tx1"/>
              </a:solidFill>
              <a:latin typeface="Comic Sans MS" panose="030F0702030302020204" pitchFamily="66" charset="0"/>
            </a:endParaRPr>
          </a:p>
          <a:p>
            <a:pPr>
              <a:lnSpc>
                <a:spcPct val="150000"/>
              </a:lnSpc>
            </a:pPr>
            <a:r>
              <a:rPr lang="en-US" sz="2000" dirty="0">
                <a:solidFill>
                  <a:schemeClr val="tx1"/>
                </a:solidFill>
                <a:latin typeface="Comic Sans MS" panose="030F0702030302020204" pitchFamily="66" charset="0"/>
              </a:rPr>
              <a:t>1. I go to the language club.</a:t>
            </a:r>
          </a:p>
          <a:p>
            <a:pPr>
              <a:lnSpc>
                <a:spcPct val="150000"/>
              </a:lnSpc>
            </a:pPr>
            <a:r>
              <a:rPr lang="en-US" sz="2000" dirty="0">
                <a:solidFill>
                  <a:schemeClr val="tx1"/>
                </a:solidFill>
                <a:latin typeface="Comic Sans MS" panose="030F0702030302020204" pitchFamily="66" charset="0"/>
              </a:rPr>
              <a:t>2. We go to the athletics club.</a:t>
            </a:r>
          </a:p>
          <a:p>
            <a:pPr>
              <a:lnSpc>
                <a:spcPct val="150000"/>
              </a:lnSpc>
            </a:pPr>
            <a:r>
              <a:rPr lang="en-US" sz="2000" dirty="0">
                <a:solidFill>
                  <a:schemeClr val="tx1"/>
                </a:solidFill>
                <a:latin typeface="Comic Sans MS" panose="030F0702030302020204" pitchFamily="66" charset="0"/>
              </a:rPr>
              <a:t>3. He goes to the ICT club.</a:t>
            </a:r>
          </a:p>
          <a:p>
            <a:pPr>
              <a:lnSpc>
                <a:spcPct val="150000"/>
              </a:lnSpc>
            </a:pPr>
            <a:r>
              <a:rPr lang="en-US" sz="2000" dirty="0">
                <a:solidFill>
                  <a:schemeClr val="tx1"/>
                </a:solidFill>
                <a:latin typeface="Comic Sans MS" panose="030F0702030302020204" pitchFamily="66" charset="0"/>
              </a:rPr>
              <a:t>4. They go to the camera club.</a:t>
            </a:r>
          </a:p>
        </p:txBody>
      </p:sp>
      <p:pic>
        <p:nvPicPr>
          <p:cNvPr id="4" name="Recorded Sound">
            <a:hlinkClick r:id="" action="ppaction://media"/>
            <a:extLst>
              <a:ext uri="{FF2B5EF4-FFF2-40B4-BE49-F238E27FC236}">
                <a16:creationId xmlns:a16="http://schemas.microsoft.com/office/drawing/2014/main" id="{4967DA45-062C-476A-A19D-E8204DAD4E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11351" y="5172074"/>
            <a:ext cx="609600" cy="609600"/>
          </a:xfrm>
          <a:prstGeom prst="rect">
            <a:avLst/>
          </a:prstGeom>
        </p:spPr>
      </p:pic>
    </p:spTree>
    <p:extLst>
      <p:ext uri="{BB962C8B-B14F-4D97-AF65-F5344CB8AC3E}">
        <p14:creationId xmlns:p14="http://schemas.microsoft.com/office/powerpoint/2010/main" val="343551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31" y="247635"/>
            <a:ext cx="11636477" cy="1470025"/>
          </a:xfrm>
        </p:spPr>
        <p:txBody>
          <a:bodyPr>
            <a:normAutofit fontScale="90000"/>
          </a:bodyPr>
          <a:lstStyle/>
          <a:p>
            <a:r>
              <a:rPr lang="en-GB" dirty="0">
                <a:hlinkClick r:id="rId3"/>
              </a:rPr>
              <a:t>http://www.classtools.net/widgets/dustbin_7/zss6Z.htm</a:t>
            </a:r>
            <a:endParaRPr lang="en-GB"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234" t="13281" r="17383" b="25000"/>
          <a:stretch/>
        </p:blipFill>
        <p:spPr bwMode="auto">
          <a:xfrm>
            <a:off x="2975024" y="1844824"/>
            <a:ext cx="5969279" cy="410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62231" y="1844824"/>
            <a:ext cx="2698956" cy="3539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Ahora en pasado, presente o futuro…</a:t>
            </a:r>
          </a:p>
        </p:txBody>
      </p:sp>
      <p:pic>
        <p:nvPicPr>
          <p:cNvPr id="4" name="Picture 3" descr="A yellow flag with white text&#10;&#10;Description automatically generated">
            <a:extLst>
              <a:ext uri="{FF2B5EF4-FFF2-40B4-BE49-F238E27FC236}">
                <a16:creationId xmlns:a16="http://schemas.microsoft.com/office/drawing/2014/main" id="{44F63982-1A6A-6167-C0D1-7CA09478C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4820" y="6004361"/>
            <a:ext cx="2638096" cy="932316"/>
          </a:xfrm>
          <a:prstGeom prst="rect">
            <a:avLst/>
          </a:prstGeom>
        </p:spPr>
      </p:pic>
      <p:pic>
        <p:nvPicPr>
          <p:cNvPr id="5" name="Picture 4">
            <a:extLst>
              <a:ext uri="{FF2B5EF4-FFF2-40B4-BE49-F238E27FC236}">
                <a16:creationId xmlns:a16="http://schemas.microsoft.com/office/drawing/2014/main" id="{C9FB6B5A-94B7-A1B3-B7E8-679063072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180" y="6004361"/>
            <a:ext cx="5798851" cy="644120"/>
          </a:xfrm>
          <a:prstGeom prst="rect">
            <a:avLst/>
          </a:prstGeom>
        </p:spPr>
      </p:pic>
      <p:pic>
        <p:nvPicPr>
          <p:cNvPr id="6" name="Picture 5">
            <a:extLst>
              <a:ext uri="{FF2B5EF4-FFF2-40B4-BE49-F238E27FC236}">
                <a16:creationId xmlns:a16="http://schemas.microsoft.com/office/drawing/2014/main" id="{CF9D4A64-B60A-3720-B8B3-C47FBF4B74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229" y="5656977"/>
            <a:ext cx="1133688" cy="1161936"/>
          </a:xfrm>
          <a:prstGeom prst="rect">
            <a:avLst/>
          </a:prstGeom>
          <a:noFill/>
          <a:ln>
            <a:noFill/>
          </a:ln>
        </p:spPr>
      </p:pic>
    </p:spTree>
    <p:extLst>
      <p:ext uri="{BB962C8B-B14F-4D97-AF65-F5344CB8AC3E}">
        <p14:creationId xmlns:p14="http://schemas.microsoft.com/office/powerpoint/2010/main" val="2524314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faf09d-e189-48de-a3e4-cde1f4b4aaea">
      <Terms xmlns="http://schemas.microsoft.com/office/infopath/2007/PartnerControls"/>
    </lcf76f155ced4ddcb4097134ff3c332f>
    <TaxCatchAll xmlns="8c466557-5ae6-45f0-877f-ee67aef50f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C3A9B3FA69734F98DE4428CC7BA8D2" ma:contentTypeVersion="17" ma:contentTypeDescription="Create a new document." ma:contentTypeScope="" ma:versionID="5f6b2cda72683418c9f4e1a224bd1747">
  <xsd:schema xmlns:xsd="http://www.w3.org/2001/XMLSchema" xmlns:xs="http://www.w3.org/2001/XMLSchema" xmlns:p="http://schemas.microsoft.com/office/2006/metadata/properties" xmlns:ns2="13faf09d-e189-48de-a3e4-cde1f4b4aaea" xmlns:ns3="8c466557-5ae6-45f0-877f-ee67aef50f6c" targetNamespace="http://schemas.microsoft.com/office/2006/metadata/properties" ma:root="true" ma:fieldsID="846cc4fccfcffcd4b73c551fdd32c166" ns2:_="" ns3:_="">
    <xsd:import namespace="13faf09d-e189-48de-a3e4-cde1f4b4aaea"/>
    <xsd:import namespace="8c466557-5ae6-45f0-877f-ee67aef50f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faf09d-e189-48de-a3e4-cde1f4b4aa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283590-af30-4dc4-96ef-1026692120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66557-5ae6-45f0-877f-ee67aef50f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b377f09-6ed0-43ad-95b4-5ab9bb20e487}" ma:internalName="TaxCatchAll" ma:showField="CatchAllData" ma:web="8c466557-5ae6-45f0-877f-ee67aef50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8E194A-9560-4103-9F50-00EF67132C28}">
  <ds:schemaRefs>
    <ds:schemaRef ds:uri="http://schemas.microsoft.com/sharepoint/v3/contenttype/forms"/>
  </ds:schemaRefs>
</ds:datastoreItem>
</file>

<file path=customXml/itemProps2.xml><?xml version="1.0" encoding="utf-8"?>
<ds:datastoreItem xmlns:ds="http://schemas.openxmlformats.org/officeDocument/2006/customXml" ds:itemID="{AA487C69-2B3C-4E9B-9FAA-AC502C1176CE}">
  <ds:schemaRefs>
    <ds:schemaRef ds:uri="http://schemas.microsoft.com/office/2006/metadata/properties"/>
    <ds:schemaRef ds:uri="http://schemas.microsoft.com/office/infopath/2007/PartnerControls"/>
    <ds:schemaRef ds:uri="13faf09d-e189-48de-a3e4-cde1f4b4aaea"/>
    <ds:schemaRef ds:uri="8c466557-5ae6-45f0-877f-ee67aef50f6c"/>
  </ds:schemaRefs>
</ds:datastoreItem>
</file>

<file path=customXml/itemProps3.xml><?xml version="1.0" encoding="utf-8"?>
<ds:datastoreItem xmlns:ds="http://schemas.openxmlformats.org/officeDocument/2006/customXml" ds:itemID="{8620B901-2E9C-4C0C-85CA-461612D85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faf09d-e189-48de-a3e4-cde1f4b4aaea"/>
    <ds:schemaRef ds:uri="8c466557-5ae6-45f0-877f-ee67aef50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693</TotalTime>
  <Words>1472</Words>
  <Application>Microsoft Office PowerPoint</Application>
  <PresentationFormat>Widescreen</PresentationFormat>
  <Paragraphs>265</Paragraphs>
  <Slides>15</Slides>
  <Notes>10</Notes>
  <HiddenSlides>1</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Calibri Light</vt:lpstr>
      <vt:lpstr>Comic Sans MS</vt:lpstr>
      <vt:lpstr>Symbol</vt:lpstr>
      <vt:lpstr>Office Theme</vt:lpstr>
      <vt:lpstr>PowerPoint Presentation</vt:lpstr>
      <vt:lpstr>Spanish Lesson Plan Key Stage 3  Careers Link </vt:lpstr>
      <vt:lpstr>Spanish Lesson Plan Key Stage 3  Careers Link – Formulas &amp; Patterns</vt:lpstr>
      <vt:lpstr>lunes el 31 de enero</vt:lpstr>
      <vt:lpstr>Prior Knowledge: corrige el error</vt:lpstr>
      <vt:lpstr>PowerPoint Presentation</vt:lpstr>
      <vt:lpstr>PowerPoint Presentation</vt:lpstr>
      <vt:lpstr>PowerPoint Presentation</vt:lpstr>
      <vt:lpstr>http://www.classtools.net/widgets/dustbin_7/zss6Z.htm</vt:lpstr>
      <vt:lpstr>PowerPoint Presentation</vt:lpstr>
      <vt:lpstr>¿Presente, pasado o futuro?</vt:lpstr>
      <vt:lpstr>Escucha y escribe los datos. Ejemplo: Yolanda – ayer en la hora de comer – taller de teatro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lunes el 31 de enero</dc:title>
  <dc:creator>Nasreen Hussain</dc:creator>
  <cp:lastModifiedBy>Lawrence, Charlotte</cp:lastModifiedBy>
  <cp:revision>15</cp:revision>
  <dcterms:created xsi:type="dcterms:W3CDTF">2023-01-30T09:29:17Z</dcterms:created>
  <dcterms:modified xsi:type="dcterms:W3CDTF">2023-12-13T12:50:25Z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0x010100F6C3A9B3FA69734F98DE4428CC7BA8D2</vt:lpwstr>
  </property>
</Properties>
</file>