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4"/>
  </p:notesMasterIdLst>
  <p:sldIdLst>
    <p:sldId id="261" r:id="rId5"/>
    <p:sldId id="282" r:id="rId6"/>
    <p:sldId id="263" r:id="rId7"/>
    <p:sldId id="280" r:id="rId8"/>
    <p:sldId id="295" r:id="rId9"/>
    <p:sldId id="264" r:id="rId10"/>
    <p:sldId id="283" r:id="rId11"/>
    <p:sldId id="265" r:id="rId12"/>
    <p:sldId id="284" r:id="rId13"/>
    <p:sldId id="266" r:id="rId14"/>
    <p:sldId id="285" r:id="rId15"/>
    <p:sldId id="267" r:id="rId16"/>
    <p:sldId id="286" r:id="rId17"/>
    <p:sldId id="268" r:id="rId18"/>
    <p:sldId id="287" r:id="rId19"/>
    <p:sldId id="270" r:id="rId20"/>
    <p:sldId id="288" r:id="rId21"/>
    <p:sldId id="289" r:id="rId22"/>
    <p:sldId id="271" r:id="rId23"/>
    <p:sldId id="272" r:id="rId24"/>
    <p:sldId id="294" r:id="rId25"/>
    <p:sldId id="262" r:id="rId26"/>
    <p:sldId id="296" r:id="rId27"/>
    <p:sldId id="281" r:id="rId28"/>
    <p:sldId id="279" r:id="rId29"/>
    <p:sldId id="292" r:id="rId30"/>
    <p:sldId id="293" r:id="rId31"/>
    <p:sldId id="291" r:id="rId32"/>
    <p:sldId id="275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8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88BCE9-BE1B-4A6C-91C7-13A54079AE08}" v="365" dt="2023-11-03T13:19:16.2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38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wrence, Charlotte" userId="S::charlotte.lawrence@liverpoolcityregion-ca.gov.uk::d1edc840-16a5-48ff-b6e6-9e4df0f0b464" providerId="AD" clId="Web-{DF4F7C31-6069-4222-A5D5-500FF58D4E45}"/>
    <pc:docChg chg="modSld">
      <pc:chgData name="Lawrence, Charlotte" userId="S::charlotte.lawrence@liverpoolcityregion-ca.gov.uk::d1edc840-16a5-48ff-b6e6-9e4df0f0b464" providerId="AD" clId="Web-{DF4F7C31-6069-4222-A5D5-500FF58D4E45}" dt="2023-10-31T15:55:38.518" v="42" actId="14100"/>
      <pc:docMkLst>
        <pc:docMk/>
      </pc:docMkLst>
      <pc:sldChg chg="addSp">
        <pc:chgData name="Lawrence, Charlotte" userId="S::charlotte.lawrence@liverpoolcityregion-ca.gov.uk::d1edc840-16a5-48ff-b6e6-9e4df0f0b464" providerId="AD" clId="Web-{DF4F7C31-6069-4222-A5D5-500FF58D4E45}" dt="2023-10-31T15:53:06.600" v="0"/>
        <pc:sldMkLst>
          <pc:docMk/>
          <pc:sldMk cId="3947830264" sldId="261"/>
        </pc:sldMkLst>
        <pc:picChg chg="add">
          <ac:chgData name="Lawrence, Charlotte" userId="S::charlotte.lawrence@liverpoolcityregion-ca.gov.uk::d1edc840-16a5-48ff-b6e6-9e4df0f0b464" providerId="AD" clId="Web-{DF4F7C31-6069-4222-A5D5-500FF58D4E45}" dt="2023-10-31T15:53:06.600" v="0"/>
          <ac:picMkLst>
            <pc:docMk/>
            <pc:sldMk cId="3947830264" sldId="261"/>
            <ac:picMk id="2" creationId="{758D0AEE-41A3-DAE4-66BB-AF21C0EE214F}"/>
          </ac:picMkLst>
        </pc:picChg>
      </pc:sldChg>
      <pc:sldChg chg="addSp">
        <pc:chgData name="Lawrence, Charlotte" userId="S::charlotte.lawrence@liverpoolcityregion-ca.gov.uk::d1edc840-16a5-48ff-b6e6-9e4df0f0b464" providerId="AD" clId="Web-{DF4F7C31-6069-4222-A5D5-500FF58D4E45}" dt="2023-10-31T15:54:38.545" v="23"/>
        <pc:sldMkLst>
          <pc:docMk/>
          <pc:sldMk cId="1916925746" sldId="262"/>
        </pc:sldMkLst>
        <pc:picChg chg="add">
          <ac:chgData name="Lawrence, Charlotte" userId="S::charlotte.lawrence@liverpoolcityregion-ca.gov.uk::d1edc840-16a5-48ff-b6e6-9e4df0f0b464" providerId="AD" clId="Web-{DF4F7C31-6069-4222-A5D5-500FF58D4E45}" dt="2023-10-31T15:54:38.545" v="23"/>
          <ac:picMkLst>
            <pc:docMk/>
            <pc:sldMk cId="1916925746" sldId="262"/>
            <ac:picMk id="4" creationId="{758D0AEE-41A3-DAE4-66BB-AF21C0EE214F}"/>
          </ac:picMkLst>
        </pc:picChg>
      </pc:sldChg>
      <pc:sldChg chg="addSp">
        <pc:chgData name="Lawrence, Charlotte" userId="S::charlotte.lawrence@liverpoolcityregion-ca.gov.uk::d1edc840-16a5-48ff-b6e6-9e4df0f0b464" providerId="AD" clId="Web-{DF4F7C31-6069-4222-A5D5-500FF58D4E45}" dt="2023-10-31T15:53:21.804" v="3"/>
        <pc:sldMkLst>
          <pc:docMk/>
          <pc:sldMk cId="3977845396" sldId="263"/>
        </pc:sldMkLst>
        <pc:picChg chg="add">
          <ac:chgData name="Lawrence, Charlotte" userId="S::charlotte.lawrence@liverpoolcityregion-ca.gov.uk::d1edc840-16a5-48ff-b6e6-9e4df0f0b464" providerId="AD" clId="Web-{DF4F7C31-6069-4222-A5D5-500FF58D4E45}" dt="2023-10-31T15:53:21.804" v="3"/>
          <ac:picMkLst>
            <pc:docMk/>
            <pc:sldMk cId="3977845396" sldId="263"/>
            <ac:picMk id="4" creationId="{758D0AEE-41A3-DAE4-66BB-AF21C0EE214F}"/>
          </ac:picMkLst>
        </pc:picChg>
      </pc:sldChg>
      <pc:sldChg chg="addSp">
        <pc:chgData name="Lawrence, Charlotte" userId="S::charlotte.lawrence@liverpoolcityregion-ca.gov.uk::d1edc840-16a5-48ff-b6e6-9e4df0f0b464" providerId="AD" clId="Web-{DF4F7C31-6069-4222-A5D5-500FF58D4E45}" dt="2023-10-31T15:53:30.539" v="6"/>
        <pc:sldMkLst>
          <pc:docMk/>
          <pc:sldMk cId="1603949382" sldId="264"/>
        </pc:sldMkLst>
        <pc:picChg chg="add">
          <ac:chgData name="Lawrence, Charlotte" userId="S::charlotte.lawrence@liverpoolcityregion-ca.gov.uk::d1edc840-16a5-48ff-b6e6-9e4df0f0b464" providerId="AD" clId="Web-{DF4F7C31-6069-4222-A5D5-500FF58D4E45}" dt="2023-10-31T15:53:30.539" v="6"/>
          <ac:picMkLst>
            <pc:docMk/>
            <pc:sldMk cId="1603949382" sldId="264"/>
            <ac:picMk id="3" creationId="{758D0AEE-41A3-DAE4-66BB-AF21C0EE214F}"/>
          </ac:picMkLst>
        </pc:picChg>
      </pc:sldChg>
      <pc:sldChg chg="addSp">
        <pc:chgData name="Lawrence, Charlotte" userId="S::charlotte.lawrence@liverpoolcityregion-ca.gov.uk::d1edc840-16a5-48ff-b6e6-9e4df0f0b464" providerId="AD" clId="Web-{DF4F7C31-6069-4222-A5D5-500FF58D4E45}" dt="2023-10-31T15:53:36.274" v="8"/>
        <pc:sldMkLst>
          <pc:docMk/>
          <pc:sldMk cId="3785420151" sldId="265"/>
        </pc:sldMkLst>
        <pc:picChg chg="add">
          <ac:chgData name="Lawrence, Charlotte" userId="S::charlotte.lawrence@liverpoolcityregion-ca.gov.uk::d1edc840-16a5-48ff-b6e6-9e4df0f0b464" providerId="AD" clId="Web-{DF4F7C31-6069-4222-A5D5-500FF58D4E45}" dt="2023-10-31T15:53:36.274" v="8"/>
          <ac:picMkLst>
            <pc:docMk/>
            <pc:sldMk cId="3785420151" sldId="265"/>
            <ac:picMk id="4" creationId="{758D0AEE-41A3-DAE4-66BB-AF21C0EE214F}"/>
          </ac:picMkLst>
        </pc:picChg>
      </pc:sldChg>
      <pc:sldChg chg="addSp">
        <pc:chgData name="Lawrence, Charlotte" userId="S::charlotte.lawrence@liverpoolcityregion-ca.gov.uk::d1edc840-16a5-48ff-b6e6-9e4df0f0b464" providerId="AD" clId="Web-{DF4F7C31-6069-4222-A5D5-500FF58D4E45}" dt="2023-10-31T15:53:41.321" v="10"/>
        <pc:sldMkLst>
          <pc:docMk/>
          <pc:sldMk cId="305289133" sldId="266"/>
        </pc:sldMkLst>
        <pc:picChg chg="add">
          <ac:chgData name="Lawrence, Charlotte" userId="S::charlotte.lawrence@liverpoolcityregion-ca.gov.uk::d1edc840-16a5-48ff-b6e6-9e4df0f0b464" providerId="AD" clId="Web-{DF4F7C31-6069-4222-A5D5-500FF58D4E45}" dt="2023-10-31T15:53:41.321" v="10"/>
          <ac:picMkLst>
            <pc:docMk/>
            <pc:sldMk cId="305289133" sldId="266"/>
            <ac:picMk id="4" creationId="{758D0AEE-41A3-DAE4-66BB-AF21C0EE214F}"/>
          </ac:picMkLst>
        </pc:picChg>
      </pc:sldChg>
      <pc:sldChg chg="addSp">
        <pc:chgData name="Lawrence, Charlotte" userId="S::charlotte.lawrence@liverpoolcityregion-ca.gov.uk::d1edc840-16a5-48ff-b6e6-9e4df0f0b464" providerId="AD" clId="Web-{DF4F7C31-6069-4222-A5D5-500FF58D4E45}" dt="2023-10-31T15:53:49.682" v="12"/>
        <pc:sldMkLst>
          <pc:docMk/>
          <pc:sldMk cId="2347246311" sldId="267"/>
        </pc:sldMkLst>
        <pc:picChg chg="add">
          <ac:chgData name="Lawrence, Charlotte" userId="S::charlotte.lawrence@liverpoolcityregion-ca.gov.uk::d1edc840-16a5-48ff-b6e6-9e4df0f0b464" providerId="AD" clId="Web-{DF4F7C31-6069-4222-A5D5-500FF58D4E45}" dt="2023-10-31T15:53:49.682" v="12"/>
          <ac:picMkLst>
            <pc:docMk/>
            <pc:sldMk cId="2347246311" sldId="267"/>
            <ac:picMk id="4" creationId="{758D0AEE-41A3-DAE4-66BB-AF21C0EE214F}"/>
          </ac:picMkLst>
        </pc:picChg>
      </pc:sldChg>
      <pc:sldChg chg="addSp">
        <pc:chgData name="Lawrence, Charlotte" userId="S::charlotte.lawrence@liverpoolcityregion-ca.gov.uk::d1edc840-16a5-48ff-b6e6-9e4df0f0b464" providerId="AD" clId="Web-{DF4F7C31-6069-4222-A5D5-500FF58D4E45}" dt="2023-10-31T15:53:54.307" v="14"/>
        <pc:sldMkLst>
          <pc:docMk/>
          <pc:sldMk cId="3695587352" sldId="268"/>
        </pc:sldMkLst>
        <pc:picChg chg="add">
          <ac:chgData name="Lawrence, Charlotte" userId="S::charlotte.lawrence@liverpoolcityregion-ca.gov.uk::d1edc840-16a5-48ff-b6e6-9e4df0f0b464" providerId="AD" clId="Web-{DF4F7C31-6069-4222-A5D5-500FF58D4E45}" dt="2023-10-31T15:53:54.307" v="14"/>
          <ac:picMkLst>
            <pc:docMk/>
            <pc:sldMk cId="3695587352" sldId="268"/>
            <ac:picMk id="4" creationId="{758D0AEE-41A3-DAE4-66BB-AF21C0EE214F}"/>
          </ac:picMkLst>
        </pc:picChg>
      </pc:sldChg>
      <pc:sldChg chg="addSp">
        <pc:chgData name="Lawrence, Charlotte" userId="S::charlotte.lawrence@liverpoolcityregion-ca.gov.uk::d1edc840-16a5-48ff-b6e6-9e4df0f0b464" providerId="AD" clId="Web-{DF4F7C31-6069-4222-A5D5-500FF58D4E45}" dt="2023-10-31T15:53:58.745" v="16"/>
        <pc:sldMkLst>
          <pc:docMk/>
          <pc:sldMk cId="3866317909" sldId="270"/>
        </pc:sldMkLst>
        <pc:picChg chg="add">
          <ac:chgData name="Lawrence, Charlotte" userId="S::charlotte.lawrence@liverpoolcityregion-ca.gov.uk::d1edc840-16a5-48ff-b6e6-9e4df0f0b464" providerId="AD" clId="Web-{DF4F7C31-6069-4222-A5D5-500FF58D4E45}" dt="2023-10-31T15:53:58.745" v="16"/>
          <ac:picMkLst>
            <pc:docMk/>
            <pc:sldMk cId="3866317909" sldId="270"/>
            <ac:picMk id="4" creationId="{758D0AEE-41A3-DAE4-66BB-AF21C0EE214F}"/>
          </ac:picMkLst>
        </pc:picChg>
      </pc:sldChg>
      <pc:sldChg chg="addSp">
        <pc:chgData name="Lawrence, Charlotte" userId="S::charlotte.lawrence@liverpoolcityregion-ca.gov.uk::d1edc840-16a5-48ff-b6e6-9e4df0f0b464" providerId="AD" clId="Web-{DF4F7C31-6069-4222-A5D5-500FF58D4E45}" dt="2023-10-31T15:54:03.417" v="18"/>
        <pc:sldMkLst>
          <pc:docMk/>
          <pc:sldMk cId="1328696918" sldId="271"/>
        </pc:sldMkLst>
        <pc:picChg chg="add">
          <ac:chgData name="Lawrence, Charlotte" userId="S::charlotte.lawrence@liverpoolcityregion-ca.gov.uk::d1edc840-16a5-48ff-b6e6-9e4df0f0b464" providerId="AD" clId="Web-{DF4F7C31-6069-4222-A5D5-500FF58D4E45}" dt="2023-10-31T15:54:03.417" v="18"/>
          <ac:picMkLst>
            <pc:docMk/>
            <pc:sldMk cId="1328696918" sldId="271"/>
            <ac:picMk id="4" creationId="{758D0AEE-41A3-DAE4-66BB-AF21C0EE214F}"/>
          </ac:picMkLst>
        </pc:picChg>
      </pc:sldChg>
      <pc:sldChg chg="addSp">
        <pc:chgData name="Lawrence, Charlotte" userId="S::charlotte.lawrence@liverpoolcityregion-ca.gov.uk::d1edc840-16a5-48ff-b6e6-9e4df0f0b464" providerId="AD" clId="Web-{DF4F7C31-6069-4222-A5D5-500FF58D4E45}" dt="2023-10-31T15:54:25.794" v="20"/>
        <pc:sldMkLst>
          <pc:docMk/>
          <pc:sldMk cId="1983063615" sldId="272"/>
        </pc:sldMkLst>
        <pc:picChg chg="add">
          <ac:chgData name="Lawrence, Charlotte" userId="S::charlotte.lawrence@liverpoolcityregion-ca.gov.uk::d1edc840-16a5-48ff-b6e6-9e4df0f0b464" providerId="AD" clId="Web-{DF4F7C31-6069-4222-A5D5-500FF58D4E45}" dt="2023-10-31T15:54:25.794" v="20"/>
          <ac:picMkLst>
            <pc:docMk/>
            <pc:sldMk cId="1983063615" sldId="272"/>
            <ac:picMk id="3" creationId="{758D0AEE-41A3-DAE4-66BB-AF21C0EE214F}"/>
          </ac:picMkLst>
        </pc:picChg>
      </pc:sldChg>
      <pc:sldChg chg="addSp modSp">
        <pc:chgData name="Lawrence, Charlotte" userId="S::charlotte.lawrence@liverpoolcityregion-ca.gov.uk::d1edc840-16a5-48ff-b6e6-9e4df0f0b464" providerId="AD" clId="Web-{DF4F7C31-6069-4222-A5D5-500FF58D4E45}" dt="2023-10-31T15:55:38.518" v="42" actId="14100"/>
        <pc:sldMkLst>
          <pc:docMk/>
          <pc:sldMk cId="3122652025" sldId="275"/>
        </pc:sldMkLst>
        <pc:picChg chg="add">
          <ac:chgData name="Lawrence, Charlotte" userId="S::charlotte.lawrence@liverpoolcityregion-ca.gov.uk::d1edc840-16a5-48ff-b6e6-9e4df0f0b464" providerId="AD" clId="Web-{DF4F7C31-6069-4222-A5D5-500FF58D4E45}" dt="2023-10-31T15:55:13.391" v="37"/>
          <ac:picMkLst>
            <pc:docMk/>
            <pc:sldMk cId="3122652025" sldId="275"/>
            <ac:picMk id="4" creationId="{758D0AEE-41A3-DAE4-66BB-AF21C0EE214F}"/>
          </ac:picMkLst>
        </pc:picChg>
        <pc:picChg chg="add mod">
          <ac:chgData name="Lawrence, Charlotte" userId="S::charlotte.lawrence@liverpoolcityregion-ca.gov.uk::d1edc840-16a5-48ff-b6e6-9e4df0f0b464" providerId="AD" clId="Web-{DF4F7C31-6069-4222-A5D5-500FF58D4E45}" dt="2023-10-31T15:55:38.518" v="42" actId="14100"/>
          <ac:picMkLst>
            <pc:docMk/>
            <pc:sldMk cId="3122652025" sldId="275"/>
            <ac:picMk id="6" creationId="{973D6E36-9BD6-6E91-B16B-F01F0ACA764B}"/>
          </ac:picMkLst>
        </pc:picChg>
      </pc:sldChg>
      <pc:sldChg chg="addSp">
        <pc:chgData name="Lawrence, Charlotte" userId="S::charlotte.lawrence@liverpoolcityregion-ca.gov.uk::d1edc840-16a5-48ff-b6e6-9e4df0f0b464" providerId="AD" clId="Web-{DF4F7C31-6069-4222-A5D5-500FF58D4E45}" dt="2023-10-31T15:54:46.967" v="27"/>
        <pc:sldMkLst>
          <pc:docMk/>
          <pc:sldMk cId="4019975892" sldId="279"/>
        </pc:sldMkLst>
        <pc:picChg chg="add">
          <ac:chgData name="Lawrence, Charlotte" userId="S::charlotte.lawrence@liverpoolcityregion-ca.gov.uk::d1edc840-16a5-48ff-b6e6-9e4df0f0b464" providerId="AD" clId="Web-{DF4F7C31-6069-4222-A5D5-500FF58D4E45}" dt="2023-10-31T15:54:46.967" v="27"/>
          <ac:picMkLst>
            <pc:docMk/>
            <pc:sldMk cId="4019975892" sldId="279"/>
            <ac:picMk id="3" creationId="{758D0AEE-41A3-DAE4-66BB-AF21C0EE214F}"/>
          </ac:picMkLst>
        </pc:picChg>
      </pc:sldChg>
      <pc:sldChg chg="addSp">
        <pc:chgData name="Lawrence, Charlotte" userId="S::charlotte.lawrence@liverpoolcityregion-ca.gov.uk::d1edc840-16a5-48ff-b6e6-9e4df0f0b464" providerId="AD" clId="Web-{DF4F7C31-6069-4222-A5D5-500FF58D4E45}" dt="2023-10-31T15:53:24.007" v="4"/>
        <pc:sldMkLst>
          <pc:docMk/>
          <pc:sldMk cId="2702645151" sldId="280"/>
        </pc:sldMkLst>
        <pc:picChg chg="add">
          <ac:chgData name="Lawrence, Charlotte" userId="S::charlotte.lawrence@liverpoolcityregion-ca.gov.uk::d1edc840-16a5-48ff-b6e6-9e4df0f0b464" providerId="AD" clId="Web-{DF4F7C31-6069-4222-A5D5-500FF58D4E45}" dt="2023-10-31T15:53:24.007" v="4"/>
          <ac:picMkLst>
            <pc:docMk/>
            <pc:sldMk cId="2702645151" sldId="280"/>
            <ac:picMk id="4" creationId="{758D0AEE-41A3-DAE4-66BB-AF21C0EE214F}"/>
          </ac:picMkLst>
        </pc:picChg>
      </pc:sldChg>
      <pc:sldChg chg="addSp">
        <pc:chgData name="Lawrence, Charlotte" userId="S::charlotte.lawrence@liverpoolcityregion-ca.gov.uk::d1edc840-16a5-48ff-b6e6-9e4df0f0b464" providerId="AD" clId="Web-{DF4F7C31-6069-4222-A5D5-500FF58D4E45}" dt="2023-10-31T15:54:44.389" v="26"/>
        <pc:sldMkLst>
          <pc:docMk/>
          <pc:sldMk cId="2621365192" sldId="281"/>
        </pc:sldMkLst>
        <pc:picChg chg="add">
          <ac:chgData name="Lawrence, Charlotte" userId="S::charlotte.lawrence@liverpoolcityregion-ca.gov.uk::d1edc840-16a5-48ff-b6e6-9e4df0f0b464" providerId="AD" clId="Web-{DF4F7C31-6069-4222-A5D5-500FF58D4E45}" dt="2023-10-31T15:54:44.389" v="26"/>
          <ac:picMkLst>
            <pc:docMk/>
            <pc:sldMk cId="2621365192" sldId="281"/>
            <ac:picMk id="4" creationId="{758D0AEE-41A3-DAE4-66BB-AF21C0EE214F}"/>
          </ac:picMkLst>
        </pc:picChg>
      </pc:sldChg>
      <pc:sldChg chg="addSp modSp">
        <pc:chgData name="Lawrence, Charlotte" userId="S::charlotte.lawrence@liverpoolcityregion-ca.gov.uk::d1edc840-16a5-48ff-b6e6-9e4df0f0b464" providerId="AD" clId="Web-{DF4F7C31-6069-4222-A5D5-500FF58D4E45}" dt="2023-10-31T15:53:20.429" v="2" actId="14100"/>
        <pc:sldMkLst>
          <pc:docMk/>
          <pc:sldMk cId="313616710" sldId="282"/>
        </pc:sldMkLst>
        <pc:spChg chg="mod">
          <ac:chgData name="Lawrence, Charlotte" userId="S::charlotte.lawrence@liverpoolcityregion-ca.gov.uk::d1edc840-16a5-48ff-b6e6-9e4df0f0b464" providerId="AD" clId="Web-{DF4F7C31-6069-4222-A5D5-500FF58D4E45}" dt="2023-10-31T15:53:20.429" v="2" actId="14100"/>
          <ac:spMkLst>
            <pc:docMk/>
            <pc:sldMk cId="313616710" sldId="282"/>
            <ac:spMk id="15" creationId="{E1DA1CC8-DF80-DC01-751E-552FDB413C67}"/>
          </ac:spMkLst>
        </pc:spChg>
        <pc:picChg chg="add">
          <ac:chgData name="Lawrence, Charlotte" userId="S::charlotte.lawrence@liverpoolcityregion-ca.gov.uk::d1edc840-16a5-48ff-b6e6-9e4df0f0b464" providerId="AD" clId="Web-{DF4F7C31-6069-4222-A5D5-500FF58D4E45}" dt="2023-10-31T15:53:09.647" v="1"/>
          <ac:picMkLst>
            <pc:docMk/>
            <pc:sldMk cId="313616710" sldId="282"/>
            <ac:picMk id="3" creationId="{758D0AEE-41A3-DAE4-66BB-AF21C0EE214F}"/>
          </ac:picMkLst>
        </pc:picChg>
      </pc:sldChg>
      <pc:sldChg chg="addSp">
        <pc:chgData name="Lawrence, Charlotte" userId="S::charlotte.lawrence@liverpoolcityregion-ca.gov.uk::d1edc840-16a5-48ff-b6e6-9e4df0f0b464" providerId="AD" clId="Web-{DF4F7C31-6069-4222-A5D5-500FF58D4E45}" dt="2023-10-31T15:53:33.321" v="7"/>
        <pc:sldMkLst>
          <pc:docMk/>
          <pc:sldMk cId="3918690787" sldId="283"/>
        </pc:sldMkLst>
        <pc:picChg chg="add">
          <ac:chgData name="Lawrence, Charlotte" userId="S::charlotte.lawrence@liverpoolcityregion-ca.gov.uk::d1edc840-16a5-48ff-b6e6-9e4df0f0b464" providerId="AD" clId="Web-{DF4F7C31-6069-4222-A5D5-500FF58D4E45}" dt="2023-10-31T15:53:33.321" v="7"/>
          <ac:picMkLst>
            <pc:docMk/>
            <pc:sldMk cId="3918690787" sldId="283"/>
            <ac:picMk id="3" creationId="{758D0AEE-41A3-DAE4-66BB-AF21C0EE214F}"/>
          </ac:picMkLst>
        </pc:picChg>
      </pc:sldChg>
      <pc:sldChg chg="addSp">
        <pc:chgData name="Lawrence, Charlotte" userId="S::charlotte.lawrence@liverpoolcityregion-ca.gov.uk::d1edc840-16a5-48ff-b6e6-9e4df0f0b464" providerId="AD" clId="Web-{DF4F7C31-6069-4222-A5D5-500FF58D4E45}" dt="2023-10-31T15:53:39.212" v="9"/>
        <pc:sldMkLst>
          <pc:docMk/>
          <pc:sldMk cId="3359601589" sldId="284"/>
        </pc:sldMkLst>
        <pc:picChg chg="add">
          <ac:chgData name="Lawrence, Charlotte" userId="S::charlotte.lawrence@liverpoolcityregion-ca.gov.uk::d1edc840-16a5-48ff-b6e6-9e4df0f0b464" providerId="AD" clId="Web-{DF4F7C31-6069-4222-A5D5-500FF58D4E45}" dt="2023-10-31T15:53:39.212" v="9"/>
          <ac:picMkLst>
            <pc:docMk/>
            <pc:sldMk cId="3359601589" sldId="284"/>
            <ac:picMk id="4" creationId="{758D0AEE-41A3-DAE4-66BB-AF21C0EE214F}"/>
          </ac:picMkLst>
        </pc:picChg>
      </pc:sldChg>
      <pc:sldChg chg="addSp">
        <pc:chgData name="Lawrence, Charlotte" userId="S::charlotte.lawrence@liverpoolcityregion-ca.gov.uk::d1edc840-16a5-48ff-b6e6-9e4df0f0b464" providerId="AD" clId="Web-{DF4F7C31-6069-4222-A5D5-500FF58D4E45}" dt="2023-10-31T15:53:45.384" v="11"/>
        <pc:sldMkLst>
          <pc:docMk/>
          <pc:sldMk cId="3888863753" sldId="285"/>
        </pc:sldMkLst>
        <pc:picChg chg="add">
          <ac:chgData name="Lawrence, Charlotte" userId="S::charlotte.lawrence@liverpoolcityregion-ca.gov.uk::d1edc840-16a5-48ff-b6e6-9e4df0f0b464" providerId="AD" clId="Web-{DF4F7C31-6069-4222-A5D5-500FF58D4E45}" dt="2023-10-31T15:53:45.384" v="11"/>
          <ac:picMkLst>
            <pc:docMk/>
            <pc:sldMk cId="3888863753" sldId="285"/>
            <ac:picMk id="4" creationId="{758D0AEE-41A3-DAE4-66BB-AF21C0EE214F}"/>
          </ac:picMkLst>
        </pc:picChg>
      </pc:sldChg>
      <pc:sldChg chg="addSp">
        <pc:chgData name="Lawrence, Charlotte" userId="S::charlotte.lawrence@liverpoolcityregion-ca.gov.uk::d1edc840-16a5-48ff-b6e6-9e4df0f0b464" providerId="AD" clId="Web-{DF4F7C31-6069-4222-A5D5-500FF58D4E45}" dt="2023-10-31T15:53:52.182" v="13"/>
        <pc:sldMkLst>
          <pc:docMk/>
          <pc:sldMk cId="3774668203" sldId="286"/>
        </pc:sldMkLst>
        <pc:picChg chg="add">
          <ac:chgData name="Lawrence, Charlotte" userId="S::charlotte.lawrence@liverpoolcityregion-ca.gov.uk::d1edc840-16a5-48ff-b6e6-9e4df0f0b464" providerId="AD" clId="Web-{DF4F7C31-6069-4222-A5D5-500FF58D4E45}" dt="2023-10-31T15:53:52.182" v="13"/>
          <ac:picMkLst>
            <pc:docMk/>
            <pc:sldMk cId="3774668203" sldId="286"/>
            <ac:picMk id="4" creationId="{758D0AEE-41A3-DAE4-66BB-AF21C0EE214F}"/>
          </ac:picMkLst>
        </pc:picChg>
      </pc:sldChg>
      <pc:sldChg chg="addSp">
        <pc:chgData name="Lawrence, Charlotte" userId="S::charlotte.lawrence@liverpoolcityregion-ca.gov.uk::d1edc840-16a5-48ff-b6e6-9e4df0f0b464" providerId="AD" clId="Web-{DF4F7C31-6069-4222-A5D5-500FF58D4E45}" dt="2023-10-31T15:53:56.276" v="15"/>
        <pc:sldMkLst>
          <pc:docMk/>
          <pc:sldMk cId="132771052" sldId="287"/>
        </pc:sldMkLst>
        <pc:picChg chg="add">
          <ac:chgData name="Lawrence, Charlotte" userId="S::charlotte.lawrence@liverpoolcityregion-ca.gov.uk::d1edc840-16a5-48ff-b6e6-9e4df0f0b464" providerId="AD" clId="Web-{DF4F7C31-6069-4222-A5D5-500FF58D4E45}" dt="2023-10-31T15:53:56.276" v="15"/>
          <ac:picMkLst>
            <pc:docMk/>
            <pc:sldMk cId="132771052" sldId="287"/>
            <ac:picMk id="4" creationId="{758D0AEE-41A3-DAE4-66BB-AF21C0EE214F}"/>
          </ac:picMkLst>
        </pc:picChg>
      </pc:sldChg>
      <pc:sldChg chg="addSp">
        <pc:chgData name="Lawrence, Charlotte" userId="S::charlotte.lawrence@liverpoolcityregion-ca.gov.uk::d1edc840-16a5-48ff-b6e6-9e4df0f0b464" providerId="AD" clId="Web-{DF4F7C31-6069-4222-A5D5-500FF58D4E45}" dt="2023-10-31T15:54:01.245" v="17"/>
        <pc:sldMkLst>
          <pc:docMk/>
          <pc:sldMk cId="1979332562" sldId="288"/>
        </pc:sldMkLst>
        <pc:picChg chg="add">
          <ac:chgData name="Lawrence, Charlotte" userId="S::charlotte.lawrence@liverpoolcityregion-ca.gov.uk::d1edc840-16a5-48ff-b6e6-9e4df0f0b464" providerId="AD" clId="Web-{DF4F7C31-6069-4222-A5D5-500FF58D4E45}" dt="2023-10-31T15:54:01.245" v="17"/>
          <ac:picMkLst>
            <pc:docMk/>
            <pc:sldMk cId="1979332562" sldId="288"/>
            <ac:picMk id="4" creationId="{758D0AEE-41A3-DAE4-66BB-AF21C0EE214F}"/>
          </ac:picMkLst>
        </pc:picChg>
      </pc:sldChg>
      <pc:sldChg chg="addSp">
        <pc:chgData name="Lawrence, Charlotte" userId="S::charlotte.lawrence@liverpoolcityregion-ca.gov.uk::d1edc840-16a5-48ff-b6e6-9e4df0f0b464" providerId="AD" clId="Web-{DF4F7C31-6069-4222-A5D5-500FF58D4E45}" dt="2023-10-31T15:54:05.542" v="19"/>
        <pc:sldMkLst>
          <pc:docMk/>
          <pc:sldMk cId="1381240041" sldId="289"/>
        </pc:sldMkLst>
        <pc:picChg chg="add">
          <ac:chgData name="Lawrence, Charlotte" userId="S::charlotte.lawrence@liverpoolcityregion-ca.gov.uk::d1edc840-16a5-48ff-b6e6-9e4df0f0b464" providerId="AD" clId="Web-{DF4F7C31-6069-4222-A5D5-500FF58D4E45}" dt="2023-10-31T15:54:05.542" v="19"/>
          <ac:picMkLst>
            <pc:docMk/>
            <pc:sldMk cId="1381240041" sldId="289"/>
            <ac:picMk id="4" creationId="{758D0AEE-41A3-DAE4-66BB-AF21C0EE214F}"/>
          </ac:picMkLst>
        </pc:picChg>
      </pc:sldChg>
      <pc:sldChg chg="addSp">
        <pc:chgData name="Lawrence, Charlotte" userId="S::charlotte.lawrence@liverpoolcityregion-ca.gov.uk::d1edc840-16a5-48ff-b6e6-9e4df0f0b464" providerId="AD" clId="Web-{DF4F7C31-6069-4222-A5D5-500FF58D4E45}" dt="2023-10-31T15:54:27.513" v="21"/>
        <pc:sldMkLst>
          <pc:docMk/>
          <pc:sldMk cId="1108328982" sldId="290"/>
        </pc:sldMkLst>
        <pc:picChg chg="add">
          <ac:chgData name="Lawrence, Charlotte" userId="S::charlotte.lawrence@liverpoolcityregion-ca.gov.uk::d1edc840-16a5-48ff-b6e6-9e4df0f0b464" providerId="AD" clId="Web-{DF4F7C31-6069-4222-A5D5-500FF58D4E45}" dt="2023-10-31T15:54:27.513" v="21"/>
          <ac:picMkLst>
            <pc:docMk/>
            <pc:sldMk cId="1108328982" sldId="290"/>
            <ac:picMk id="3" creationId="{758D0AEE-41A3-DAE4-66BB-AF21C0EE214F}"/>
          </ac:picMkLst>
        </pc:picChg>
      </pc:sldChg>
      <pc:sldChg chg="addSp delSp modSp">
        <pc:chgData name="Lawrence, Charlotte" userId="S::charlotte.lawrence@liverpoolcityregion-ca.gov.uk::d1edc840-16a5-48ff-b6e6-9e4df0f0b464" providerId="AD" clId="Web-{DF4F7C31-6069-4222-A5D5-500FF58D4E45}" dt="2023-10-31T15:55:29.330" v="39"/>
        <pc:sldMkLst>
          <pc:docMk/>
          <pc:sldMk cId="4250461089" sldId="291"/>
        </pc:sldMkLst>
        <pc:spChg chg="del">
          <ac:chgData name="Lawrence, Charlotte" userId="S::charlotte.lawrence@liverpoolcityregion-ca.gov.uk::d1edc840-16a5-48ff-b6e6-9e4df0f0b464" providerId="AD" clId="Web-{DF4F7C31-6069-4222-A5D5-500FF58D4E45}" dt="2023-10-31T15:54:58.109" v="31"/>
          <ac:spMkLst>
            <pc:docMk/>
            <pc:sldMk cId="4250461089" sldId="291"/>
            <ac:spMk id="2" creationId="{00000000-0000-0000-0000-000000000000}"/>
          </ac:spMkLst>
        </pc:spChg>
        <pc:spChg chg="del">
          <ac:chgData name="Lawrence, Charlotte" userId="S::charlotte.lawrence@liverpoolcityregion-ca.gov.uk::d1edc840-16a5-48ff-b6e6-9e4df0f0b464" providerId="AD" clId="Web-{DF4F7C31-6069-4222-A5D5-500FF58D4E45}" dt="2023-10-31T15:55:00.578" v="32"/>
          <ac:spMkLst>
            <pc:docMk/>
            <pc:sldMk cId="4250461089" sldId="291"/>
            <ac:spMk id="3" creationId="{00000000-0000-0000-0000-000000000000}"/>
          </ac:spMkLst>
        </pc:spChg>
        <pc:picChg chg="mod">
          <ac:chgData name="Lawrence, Charlotte" userId="S::charlotte.lawrence@liverpoolcityregion-ca.gov.uk::d1edc840-16a5-48ff-b6e6-9e4df0f0b464" providerId="AD" clId="Web-{DF4F7C31-6069-4222-A5D5-500FF58D4E45}" dt="2023-10-31T15:55:02.656" v="33" actId="1076"/>
          <ac:picMkLst>
            <pc:docMk/>
            <pc:sldMk cId="4250461089" sldId="291"/>
            <ac:picMk id="4" creationId="{8D578EAD-724A-3F0C-9BDE-7291C5636695}"/>
          </ac:picMkLst>
        </pc:picChg>
        <pc:picChg chg="add">
          <ac:chgData name="Lawrence, Charlotte" userId="S::charlotte.lawrence@liverpoolcityregion-ca.gov.uk::d1edc840-16a5-48ff-b6e6-9e4df0f0b464" providerId="AD" clId="Web-{DF4F7C31-6069-4222-A5D5-500FF58D4E45}" dt="2023-10-31T15:55:03.125" v="34"/>
          <ac:picMkLst>
            <pc:docMk/>
            <pc:sldMk cId="4250461089" sldId="291"/>
            <ac:picMk id="5" creationId="{758D0AEE-41A3-DAE4-66BB-AF21C0EE214F}"/>
          </ac:picMkLst>
        </pc:picChg>
        <pc:picChg chg="add">
          <ac:chgData name="Lawrence, Charlotte" userId="S::charlotte.lawrence@liverpoolcityregion-ca.gov.uk::d1edc840-16a5-48ff-b6e6-9e4df0f0b464" providerId="AD" clId="Web-{DF4F7C31-6069-4222-A5D5-500FF58D4E45}" dt="2023-10-31T15:55:29.330" v="39"/>
          <ac:picMkLst>
            <pc:docMk/>
            <pc:sldMk cId="4250461089" sldId="291"/>
            <ac:picMk id="7" creationId="{37942218-98D3-0B27-6785-212550E9924C}"/>
          </ac:picMkLst>
        </pc:picChg>
      </pc:sldChg>
      <pc:sldChg chg="addSp">
        <pc:chgData name="Lawrence, Charlotte" userId="S::charlotte.lawrence@liverpoolcityregion-ca.gov.uk::d1edc840-16a5-48ff-b6e6-9e4df0f0b464" providerId="AD" clId="Web-{DF4F7C31-6069-4222-A5D5-500FF58D4E45}" dt="2023-10-31T15:54:48.764" v="28"/>
        <pc:sldMkLst>
          <pc:docMk/>
          <pc:sldMk cId="1305454667" sldId="292"/>
        </pc:sldMkLst>
        <pc:picChg chg="add">
          <ac:chgData name="Lawrence, Charlotte" userId="S::charlotte.lawrence@liverpoolcityregion-ca.gov.uk::d1edc840-16a5-48ff-b6e6-9e4df0f0b464" providerId="AD" clId="Web-{DF4F7C31-6069-4222-A5D5-500FF58D4E45}" dt="2023-10-31T15:54:48.764" v="28"/>
          <ac:picMkLst>
            <pc:docMk/>
            <pc:sldMk cId="1305454667" sldId="292"/>
            <ac:picMk id="4" creationId="{758D0AEE-41A3-DAE4-66BB-AF21C0EE214F}"/>
          </ac:picMkLst>
        </pc:picChg>
      </pc:sldChg>
      <pc:sldChg chg="addSp modSp">
        <pc:chgData name="Lawrence, Charlotte" userId="S::charlotte.lawrence@liverpoolcityregion-ca.gov.uk::d1edc840-16a5-48ff-b6e6-9e4df0f0b464" providerId="AD" clId="Web-{DF4F7C31-6069-4222-A5D5-500FF58D4E45}" dt="2023-10-31T15:55:25.970" v="38"/>
        <pc:sldMkLst>
          <pc:docMk/>
          <pc:sldMk cId="1237807495" sldId="293"/>
        </pc:sldMkLst>
        <pc:picChg chg="add">
          <ac:chgData name="Lawrence, Charlotte" userId="S::charlotte.lawrence@liverpoolcityregion-ca.gov.uk::d1edc840-16a5-48ff-b6e6-9e4df0f0b464" providerId="AD" clId="Web-{DF4F7C31-6069-4222-A5D5-500FF58D4E45}" dt="2023-10-31T15:54:50.718" v="29"/>
          <ac:picMkLst>
            <pc:docMk/>
            <pc:sldMk cId="1237807495" sldId="293"/>
            <ac:picMk id="2" creationId="{758D0AEE-41A3-DAE4-66BB-AF21C0EE214F}"/>
          </ac:picMkLst>
        </pc:picChg>
        <pc:picChg chg="mod">
          <ac:chgData name="Lawrence, Charlotte" userId="S::charlotte.lawrence@liverpoolcityregion-ca.gov.uk::d1edc840-16a5-48ff-b6e6-9e4df0f0b464" providerId="AD" clId="Web-{DF4F7C31-6069-4222-A5D5-500FF58D4E45}" dt="2023-10-31T15:55:09.875" v="36" actId="1076"/>
          <ac:picMkLst>
            <pc:docMk/>
            <pc:sldMk cId="1237807495" sldId="293"/>
            <ac:picMk id="4" creationId="{00000000-0000-0000-0000-000000000000}"/>
          </ac:picMkLst>
        </pc:picChg>
        <pc:picChg chg="add">
          <ac:chgData name="Lawrence, Charlotte" userId="S::charlotte.lawrence@liverpoolcityregion-ca.gov.uk::d1edc840-16a5-48ff-b6e6-9e4df0f0b464" providerId="AD" clId="Web-{DF4F7C31-6069-4222-A5D5-500FF58D4E45}" dt="2023-10-31T15:55:25.970" v="38"/>
          <ac:picMkLst>
            <pc:docMk/>
            <pc:sldMk cId="1237807495" sldId="293"/>
            <ac:picMk id="5" creationId="{AD3867B2-81EB-AC83-30EF-180396B0CE6C}"/>
          </ac:picMkLst>
        </pc:picChg>
      </pc:sldChg>
      <pc:sldChg chg="addSp">
        <pc:chgData name="Lawrence, Charlotte" userId="S::charlotte.lawrence@liverpoolcityregion-ca.gov.uk::d1edc840-16a5-48ff-b6e6-9e4df0f0b464" providerId="AD" clId="Web-{DF4F7C31-6069-4222-A5D5-500FF58D4E45}" dt="2023-10-31T15:54:30.028" v="22"/>
        <pc:sldMkLst>
          <pc:docMk/>
          <pc:sldMk cId="2588366575" sldId="294"/>
        </pc:sldMkLst>
        <pc:picChg chg="add">
          <ac:chgData name="Lawrence, Charlotte" userId="S::charlotte.lawrence@liverpoolcityregion-ca.gov.uk::d1edc840-16a5-48ff-b6e6-9e4df0f0b464" providerId="AD" clId="Web-{DF4F7C31-6069-4222-A5D5-500FF58D4E45}" dt="2023-10-31T15:54:30.028" v="22"/>
          <ac:picMkLst>
            <pc:docMk/>
            <pc:sldMk cId="2588366575" sldId="294"/>
            <ac:picMk id="3" creationId="{758D0AEE-41A3-DAE4-66BB-AF21C0EE214F}"/>
          </ac:picMkLst>
        </pc:picChg>
      </pc:sldChg>
      <pc:sldChg chg="addSp">
        <pc:chgData name="Lawrence, Charlotte" userId="S::charlotte.lawrence@liverpoolcityregion-ca.gov.uk::d1edc840-16a5-48ff-b6e6-9e4df0f0b464" providerId="AD" clId="Web-{DF4F7C31-6069-4222-A5D5-500FF58D4E45}" dt="2023-10-31T15:53:27.023" v="5"/>
        <pc:sldMkLst>
          <pc:docMk/>
          <pc:sldMk cId="1348599101" sldId="295"/>
        </pc:sldMkLst>
        <pc:picChg chg="add">
          <ac:chgData name="Lawrence, Charlotte" userId="S::charlotte.lawrence@liverpoolcityregion-ca.gov.uk::d1edc840-16a5-48ff-b6e6-9e4df0f0b464" providerId="AD" clId="Web-{DF4F7C31-6069-4222-A5D5-500FF58D4E45}" dt="2023-10-31T15:53:27.023" v="5"/>
          <ac:picMkLst>
            <pc:docMk/>
            <pc:sldMk cId="1348599101" sldId="295"/>
            <ac:picMk id="4" creationId="{758D0AEE-41A3-DAE4-66BB-AF21C0EE214F}"/>
          </ac:picMkLst>
        </pc:picChg>
      </pc:sldChg>
      <pc:sldChg chg="addSp modSp">
        <pc:chgData name="Lawrence, Charlotte" userId="S::charlotte.lawrence@liverpoolcityregion-ca.gov.uk::d1edc840-16a5-48ff-b6e6-9e4df0f0b464" providerId="AD" clId="Web-{DF4F7C31-6069-4222-A5D5-500FF58D4E45}" dt="2023-10-31T15:54:43.467" v="25" actId="1076"/>
        <pc:sldMkLst>
          <pc:docMk/>
          <pc:sldMk cId="3814453547" sldId="296"/>
        </pc:sldMkLst>
        <pc:picChg chg="add mod">
          <ac:chgData name="Lawrence, Charlotte" userId="S::charlotte.lawrence@liverpoolcityregion-ca.gov.uk::d1edc840-16a5-48ff-b6e6-9e4df0f0b464" providerId="AD" clId="Web-{DF4F7C31-6069-4222-A5D5-500FF58D4E45}" dt="2023-10-31T15:54:43.467" v="25" actId="1076"/>
          <ac:picMkLst>
            <pc:docMk/>
            <pc:sldMk cId="3814453547" sldId="296"/>
            <ac:picMk id="4" creationId="{758D0AEE-41A3-DAE4-66BB-AF21C0EE214F}"/>
          </ac:picMkLst>
        </pc:picChg>
      </pc:sldChg>
    </pc:docChg>
  </pc:docChgLst>
  <pc:docChgLst>
    <pc:chgData name="Lawrence, Charlotte" userId="d1edc840-16a5-48ff-b6e6-9e4df0f0b464" providerId="ADAL" clId="{0688BCE9-BE1B-4A6C-91C7-13A54079AE08}"/>
    <pc:docChg chg="undo redo custSel delSld modSld sldOrd">
      <pc:chgData name="Lawrence, Charlotte" userId="d1edc840-16a5-48ff-b6e6-9e4df0f0b464" providerId="ADAL" clId="{0688BCE9-BE1B-4A6C-91C7-13A54079AE08}" dt="2023-11-03T13:19:18.697" v="751" actId="1076"/>
      <pc:docMkLst>
        <pc:docMk/>
      </pc:docMkLst>
      <pc:sldChg chg="addSp delSp modSp mod">
        <pc:chgData name="Lawrence, Charlotte" userId="d1edc840-16a5-48ff-b6e6-9e4df0f0b464" providerId="ADAL" clId="{0688BCE9-BE1B-4A6C-91C7-13A54079AE08}" dt="2023-11-03T13:13:09.267" v="676" actId="1076"/>
        <pc:sldMkLst>
          <pc:docMk/>
          <pc:sldMk cId="3947830264" sldId="261"/>
        </pc:sldMkLst>
        <pc:spChg chg="mod">
          <ac:chgData name="Lawrence, Charlotte" userId="d1edc840-16a5-48ff-b6e6-9e4df0f0b464" providerId="ADAL" clId="{0688BCE9-BE1B-4A6C-91C7-13A54079AE08}" dt="2023-11-03T13:13:09.267" v="676" actId="1076"/>
          <ac:spMkLst>
            <pc:docMk/>
            <pc:sldMk cId="3947830264" sldId="261"/>
            <ac:spMk id="14" creationId="{245C912A-36A9-5CAD-4C90-0F9AC1BFFE7A}"/>
          </ac:spMkLst>
        </pc:spChg>
        <pc:spChg chg="mod">
          <ac:chgData name="Lawrence, Charlotte" userId="d1edc840-16a5-48ff-b6e6-9e4df0f0b464" providerId="ADAL" clId="{0688BCE9-BE1B-4A6C-91C7-13A54079AE08}" dt="2023-10-19T14:44:17.111" v="13" actId="20577"/>
          <ac:spMkLst>
            <pc:docMk/>
            <pc:sldMk cId="3947830264" sldId="261"/>
            <ac:spMk id="30" creationId="{4EB1FEF3-1F8C-A5BB-6097-406858AF8E7F}"/>
          </ac:spMkLst>
        </pc:spChg>
        <pc:picChg chg="del">
          <ac:chgData name="Lawrence, Charlotte" userId="d1edc840-16a5-48ff-b6e6-9e4df0f0b464" providerId="ADAL" clId="{0688BCE9-BE1B-4A6C-91C7-13A54079AE08}" dt="2023-10-19T14:43:42.711" v="0" actId="478"/>
          <ac:picMkLst>
            <pc:docMk/>
            <pc:sldMk cId="3947830264" sldId="261"/>
            <ac:picMk id="3" creationId="{BFCDF625-493B-121D-56BB-FB5789E39066}"/>
          </ac:picMkLst>
        </pc:picChg>
        <pc:picChg chg="add mod">
          <ac:chgData name="Lawrence, Charlotte" userId="d1edc840-16a5-48ff-b6e6-9e4df0f0b464" providerId="ADAL" clId="{0688BCE9-BE1B-4A6C-91C7-13A54079AE08}" dt="2023-10-19T14:44:15.907" v="12" actId="1076"/>
          <ac:picMkLst>
            <pc:docMk/>
            <pc:sldMk cId="3947830264" sldId="261"/>
            <ac:picMk id="4" creationId="{144DA34A-8C55-D5D2-88C6-C630B52A508C}"/>
          </ac:picMkLst>
        </pc:picChg>
        <pc:picChg chg="del">
          <ac:chgData name="Lawrence, Charlotte" userId="d1edc840-16a5-48ff-b6e6-9e4df0f0b464" providerId="ADAL" clId="{0688BCE9-BE1B-4A6C-91C7-13A54079AE08}" dt="2023-10-19T14:44:20.284" v="14" actId="478"/>
          <ac:picMkLst>
            <pc:docMk/>
            <pc:sldMk cId="3947830264" sldId="261"/>
            <ac:picMk id="12" creationId="{96674B81-54CF-4D45-85EE-267A47956FEB}"/>
          </ac:picMkLst>
        </pc:picChg>
      </pc:sldChg>
      <pc:sldChg chg="addSp delSp modSp mod">
        <pc:chgData name="Lawrence, Charlotte" userId="d1edc840-16a5-48ff-b6e6-9e4df0f0b464" providerId="ADAL" clId="{0688BCE9-BE1B-4A6C-91C7-13A54079AE08}" dt="2023-11-03T12:27:53.182" v="657" actId="1076"/>
        <pc:sldMkLst>
          <pc:docMk/>
          <pc:sldMk cId="1916925746" sldId="262"/>
        </pc:sldMkLst>
        <pc:spChg chg="add mod">
          <ac:chgData name="Lawrence, Charlotte" userId="d1edc840-16a5-48ff-b6e6-9e4df0f0b464" providerId="ADAL" clId="{0688BCE9-BE1B-4A6C-91C7-13A54079AE08}" dt="2023-11-03T12:27:53.182" v="657" actId="1076"/>
          <ac:spMkLst>
            <pc:docMk/>
            <pc:sldMk cId="1916925746" sldId="262"/>
            <ac:spMk id="5" creationId="{A7769CB4-6B02-E0AF-737C-42E7E4269569}"/>
          </ac:spMkLst>
        </pc:spChg>
        <pc:spChg chg="add del">
          <ac:chgData name="Lawrence, Charlotte" userId="d1edc840-16a5-48ff-b6e6-9e4df0f0b464" providerId="ADAL" clId="{0688BCE9-BE1B-4A6C-91C7-13A54079AE08}" dt="2023-11-03T12:27:31.346" v="645" actId="478"/>
          <ac:spMkLst>
            <pc:docMk/>
            <pc:sldMk cId="1916925746" sldId="262"/>
            <ac:spMk id="7" creationId="{A6318D05-157A-4DBC-AC77-8EB130700F99}"/>
          </ac:spMkLst>
        </pc:spChg>
        <pc:spChg chg="mod ord">
          <ac:chgData name="Lawrence, Charlotte" userId="d1edc840-16a5-48ff-b6e6-9e4df0f0b464" providerId="ADAL" clId="{0688BCE9-BE1B-4A6C-91C7-13A54079AE08}" dt="2023-11-03T12:27:50.291" v="656" actId="1076"/>
          <ac:spMkLst>
            <pc:docMk/>
            <pc:sldMk cId="1916925746" sldId="262"/>
            <ac:spMk id="15" creationId="{E1DA1CC8-DF80-DC01-751E-552FDB413C67}"/>
          </ac:spMkLst>
        </pc:spChg>
        <pc:spChg chg="del mod">
          <ac:chgData name="Lawrence, Charlotte" userId="d1edc840-16a5-48ff-b6e6-9e4df0f0b464" providerId="ADAL" clId="{0688BCE9-BE1B-4A6C-91C7-13A54079AE08}" dt="2023-11-03T12:27:35.526" v="649" actId="21"/>
          <ac:spMkLst>
            <pc:docMk/>
            <pc:sldMk cId="1916925746" sldId="262"/>
            <ac:spMk id="18" creationId="{9FCF3F44-4797-0381-6AD7-D13ABFDB281B}"/>
          </ac:spMkLst>
        </pc:spChg>
        <pc:picChg chg="add mod">
          <ac:chgData name="Lawrence, Charlotte" userId="d1edc840-16a5-48ff-b6e6-9e4df0f0b464" providerId="ADAL" clId="{0688BCE9-BE1B-4A6C-91C7-13A54079AE08}" dt="2023-10-19T14:47:22.599" v="98"/>
          <ac:picMkLst>
            <pc:docMk/>
            <pc:sldMk cId="1916925746" sldId="262"/>
            <ac:picMk id="3" creationId="{1987512C-55E3-1C00-F079-3BB6E44867B9}"/>
          </ac:picMkLst>
        </pc:picChg>
        <pc:picChg chg="del">
          <ac:chgData name="Lawrence, Charlotte" userId="d1edc840-16a5-48ff-b6e6-9e4df0f0b464" providerId="ADAL" clId="{0688BCE9-BE1B-4A6C-91C7-13A54079AE08}" dt="2023-10-19T14:47:25.931" v="99" actId="478"/>
          <ac:picMkLst>
            <pc:docMk/>
            <pc:sldMk cId="1916925746" sldId="262"/>
            <ac:picMk id="12" creationId="{96674B81-54CF-4D45-85EE-267A47956FEB}"/>
          </ac:picMkLst>
        </pc:picChg>
        <pc:picChg chg="mod">
          <ac:chgData name="Lawrence, Charlotte" userId="d1edc840-16a5-48ff-b6e6-9e4df0f0b464" providerId="ADAL" clId="{0688BCE9-BE1B-4A6C-91C7-13A54079AE08}" dt="2023-11-03T12:27:46.801" v="655" actId="1076"/>
          <ac:picMkLst>
            <pc:docMk/>
            <pc:sldMk cId="1916925746" sldId="262"/>
            <ac:picMk id="14" creationId="{0B436509-1F96-57BF-3214-DBEA8449232C}"/>
          </ac:picMkLst>
        </pc:picChg>
        <pc:picChg chg="del">
          <ac:chgData name="Lawrence, Charlotte" userId="d1edc840-16a5-48ff-b6e6-9e4df0f0b464" providerId="ADAL" clId="{0688BCE9-BE1B-4A6C-91C7-13A54079AE08}" dt="2023-10-19T14:47:22.151" v="97" actId="478"/>
          <ac:picMkLst>
            <pc:docMk/>
            <pc:sldMk cId="1916925746" sldId="262"/>
            <ac:picMk id="16" creationId="{42DC30DB-9657-A410-7F9E-38E1B58A2306}"/>
          </ac:picMkLst>
        </pc:picChg>
      </pc:sldChg>
      <pc:sldChg chg="addSp delSp modSp mod">
        <pc:chgData name="Lawrence, Charlotte" userId="d1edc840-16a5-48ff-b6e6-9e4df0f0b464" providerId="ADAL" clId="{0688BCE9-BE1B-4A6C-91C7-13A54079AE08}" dt="2023-11-03T10:28:13.420" v="176" actId="1076"/>
        <pc:sldMkLst>
          <pc:docMk/>
          <pc:sldMk cId="3977845396" sldId="263"/>
        </pc:sldMkLst>
        <pc:spChg chg="add del mod ord">
          <ac:chgData name="Lawrence, Charlotte" userId="d1edc840-16a5-48ff-b6e6-9e4df0f0b464" providerId="ADAL" clId="{0688BCE9-BE1B-4A6C-91C7-13A54079AE08}" dt="2023-11-03T10:28:13.420" v="176" actId="1076"/>
          <ac:spMkLst>
            <pc:docMk/>
            <pc:sldMk cId="3977845396" sldId="263"/>
            <ac:spMk id="5" creationId="{720B644D-21A8-7EA0-68E5-37355F86F2B0}"/>
          </ac:spMkLst>
        </pc:spChg>
        <pc:spChg chg="del">
          <ac:chgData name="Lawrence, Charlotte" userId="d1edc840-16a5-48ff-b6e6-9e4df0f0b464" providerId="ADAL" clId="{0688BCE9-BE1B-4A6C-91C7-13A54079AE08}" dt="2023-11-03T10:28:09.295" v="175" actId="478"/>
          <ac:spMkLst>
            <pc:docMk/>
            <pc:sldMk cId="3977845396" sldId="263"/>
            <ac:spMk id="7" creationId="{A6318D05-157A-4DBC-AC77-8EB130700F99}"/>
          </ac:spMkLst>
        </pc:spChg>
        <pc:spChg chg="add del">
          <ac:chgData name="Lawrence, Charlotte" userId="d1edc840-16a5-48ff-b6e6-9e4df0f0b464" providerId="ADAL" clId="{0688BCE9-BE1B-4A6C-91C7-13A54079AE08}" dt="2023-11-03T10:28:02.822" v="170" actId="478"/>
          <ac:spMkLst>
            <pc:docMk/>
            <pc:sldMk cId="3977845396" sldId="263"/>
            <ac:spMk id="15" creationId="{E1DA1CC8-DF80-DC01-751E-552FDB413C67}"/>
          </ac:spMkLst>
        </pc:spChg>
        <pc:spChg chg="mod">
          <ac:chgData name="Lawrence, Charlotte" userId="d1edc840-16a5-48ff-b6e6-9e4df0f0b464" providerId="ADAL" clId="{0688BCE9-BE1B-4A6C-91C7-13A54079AE08}" dt="2023-11-03T10:24:54.400" v="141" actId="14100"/>
          <ac:spMkLst>
            <pc:docMk/>
            <pc:sldMk cId="3977845396" sldId="263"/>
            <ac:spMk id="16" creationId="{7D4AD731-E387-9CEA-3338-76B7335089C6}"/>
          </ac:spMkLst>
        </pc:spChg>
        <pc:spChg chg="mod">
          <ac:chgData name="Lawrence, Charlotte" userId="d1edc840-16a5-48ff-b6e6-9e4df0f0b464" providerId="ADAL" clId="{0688BCE9-BE1B-4A6C-91C7-13A54079AE08}" dt="2023-11-03T10:28:04.402" v="174" actId="1076"/>
          <ac:spMkLst>
            <pc:docMk/>
            <pc:sldMk cId="3977845396" sldId="263"/>
            <ac:spMk id="18" creationId="{9FCF3F44-4797-0381-6AD7-D13ABFDB281B}"/>
          </ac:spMkLst>
        </pc:spChg>
        <pc:picChg chg="add mod">
          <ac:chgData name="Lawrence, Charlotte" userId="d1edc840-16a5-48ff-b6e6-9e4df0f0b464" providerId="ADAL" clId="{0688BCE9-BE1B-4A6C-91C7-13A54079AE08}" dt="2023-10-19T14:44:41.281" v="23"/>
          <ac:picMkLst>
            <pc:docMk/>
            <pc:sldMk cId="3977845396" sldId="263"/>
            <ac:picMk id="3" creationId="{021C1E24-48CD-1450-3819-D9F3313CD7A4}"/>
          </ac:picMkLst>
        </pc:picChg>
        <pc:picChg chg="del">
          <ac:chgData name="Lawrence, Charlotte" userId="d1edc840-16a5-48ff-b6e6-9e4df0f0b464" providerId="ADAL" clId="{0688BCE9-BE1B-4A6C-91C7-13A54079AE08}" dt="2023-10-19T14:44:40.911" v="22" actId="478"/>
          <ac:picMkLst>
            <pc:docMk/>
            <pc:sldMk cId="3977845396" sldId="263"/>
            <ac:picMk id="4" creationId="{FBDF4AC7-EA13-5F36-097E-CBE2CA2DE594}"/>
          </ac:picMkLst>
        </pc:picChg>
        <pc:picChg chg="del">
          <ac:chgData name="Lawrence, Charlotte" userId="d1edc840-16a5-48ff-b6e6-9e4df0f0b464" providerId="ADAL" clId="{0688BCE9-BE1B-4A6C-91C7-13A54079AE08}" dt="2023-10-19T14:44:39.353" v="21" actId="478"/>
          <ac:picMkLst>
            <pc:docMk/>
            <pc:sldMk cId="3977845396" sldId="263"/>
            <ac:picMk id="12" creationId="{96674B81-54CF-4D45-85EE-267A47956FEB}"/>
          </ac:picMkLst>
        </pc:picChg>
      </pc:sldChg>
      <pc:sldChg chg="addSp delSp modSp mod">
        <pc:chgData name="Lawrence, Charlotte" userId="d1edc840-16a5-48ff-b6e6-9e4df0f0b464" providerId="ADAL" clId="{0688BCE9-BE1B-4A6C-91C7-13A54079AE08}" dt="2023-11-03T10:36:25.207" v="278"/>
        <pc:sldMkLst>
          <pc:docMk/>
          <pc:sldMk cId="1603949382" sldId="264"/>
        </pc:sldMkLst>
        <pc:spChg chg="mod">
          <ac:chgData name="Lawrence, Charlotte" userId="d1edc840-16a5-48ff-b6e6-9e4df0f0b464" providerId="ADAL" clId="{0688BCE9-BE1B-4A6C-91C7-13A54079AE08}" dt="2023-11-03T10:31:49.782" v="217" actId="1076"/>
          <ac:spMkLst>
            <pc:docMk/>
            <pc:sldMk cId="1603949382" sldId="264"/>
            <ac:spMk id="4" creationId="{00000000-0000-0000-0000-000000000000}"/>
          </ac:spMkLst>
        </pc:spChg>
        <pc:spChg chg="add mod">
          <ac:chgData name="Lawrence, Charlotte" userId="d1edc840-16a5-48ff-b6e6-9e4df0f0b464" providerId="ADAL" clId="{0688BCE9-BE1B-4A6C-91C7-13A54079AE08}" dt="2023-11-03T10:36:14.706" v="277"/>
          <ac:spMkLst>
            <pc:docMk/>
            <pc:sldMk cId="1603949382" sldId="264"/>
            <ac:spMk id="6" creationId="{6E0CF312-6A70-8A28-D41B-F4093CC3C1F1}"/>
          </ac:spMkLst>
        </pc:spChg>
        <pc:spChg chg="add mod">
          <ac:chgData name="Lawrence, Charlotte" userId="d1edc840-16a5-48ff-b6e6-9e4df0f0b464" providerId="ADAL" clId="{0688BCE9-BE1B-4A6C-91C7-13A54079AE08}" dt="2023-11-03T10:36:25.207" v="278"/>
          <ac:spMkLst>
            <pc:docMk/>
            <pc:sldMk cId="1603949382" sldId="264"/>
            <ac:spMk id="8" creationId="{898F1EC6-67AF-FA0F-88C2-EDDD785E7A35}"/>
          </ac:spMkLst>
        </pc:spChg>
        <pc:spChg chg="del">
          <ac:chgData name="Lawrence, Charlotte" userId="d1edc840-16a5-48ff-b6e6-9e4df0f0b464" providerId="ADAL" clId="{0688BCE9-BE1B-4A6C-91C7-13A54079AE08}" dt="2023-11-03T10:31:27.311" v="210" actId="478"/>
          <ac:spMkLst>
            <pc:docMk/>
            <pc:sldMk cId="1603949382" sldId="264"/>
            <ac:spMk id="14" creationId="{8DD7F8FC-7900-0B73-0808-269EB16C6E76}"/>
          </ac:spMkLst>
        </pc:spChg>
        <pc:spChg chg="del">
          <ac:chgData name="Lawrence, Charlotte" userId="d1edc840-16a5-48ff-b6e6-9e4df0f0b464" providerId="ADAL" clId="{0688BCE9-BE1B-4A6C-91C7-13A54079AE08}" dt="2023-11-03T10:36:06.336" v="275" actId="478"/>
          <ac:spMkLst>
            <pc:docMk/>
            <pc:sldMk cId="1603949382" sldId="264"/>
            <ac:spMk id="15" creationId="{E1DA1CC8-DF80-DC01-751E-552FDB413C67}"/>
          </ac:spMkLst>
        </pc:spChg>
        <pc:picChg chg="mod">
          <ac:chgData name="Lawrence, Charlotte" userId="d1edc840-16a5-48ff-b6e6-9e4df0f0b464" providerId="ADAL" clId="{0688BCE9-BE1B-4A6C-91C7-13A54079AE08}" dt="2023-11-03T10:31:53.666" v="218" actId="1076"/>
          <ac:picMkLst>
            <pc:docMk/>
            <pc:sldMk cId="1603949382" sldId="264"/>
            <ac:picMk id="2" creationId="{2F4F6A37-4C79-B9B1-E456-A752CA20697E}"/>
          </ac:picMkLst>
        </pc:picChg>
        <pc:picChg chg="del">
          <ac:chgData name="Lawrence, Charlotte" userId="d1edc840-16a5-48ff-b6e6-9e4df0f0b464" providerId="ADAL" clId="{0688BCE9-BE1B-4A6C-91C7-13A54079AE08}" dt="2023-10-19T14:44:56.249" v="31" actId="478"/>
          <ac:picMkLst>
            <pc:docMk/>
            <pc:sldMk cId="1603949382" sldId="264"/>
            <ac:picMk id="3" creationId="{A0EB0C6D-0294-9F68-FE0D-ECE367588A68}"/>
          </ac:picMkLst>
        </pc:picChg>
        <pc:picChg chg="add mod">
          <ac:chgData name="Lawrence, Charlotte" userId="d1edc840-16a5-48ff-b6e6-9e4df0f0b464" providerId="ADAL" clId="{0688BCE9-BE1B-4A6C-91C7-13A54079AE08}" dt="2023-10-19T14:44:58.710" v="33" actId="1076"/>
          <ac:picMkLst>
            <pc:docMk/>
            <pc:sldMk cId="1603949382" sldId="264"/>
            <ac:picMk id="5" creationId="{1008DB18-DB56-7ECC-B155-AE81196AD24E}"/>
          </ac:picMkLst>
        </pc:picChg>
        <pc:picChg chg="del">
          <ac:chgData name="Lawrence, Charlotte" userId="d1edc840-16a5-48ff-b6e6-9e4df0f0b464" providerId="ADAL" clId="{0688BCE9-BE1B-4A6C-91C7-13A54079AE08}" dt="2023-10-19T14:44:54.715" v="30" actId="478"/>
          <ac:picMkLst>
            <pc:docMk/>
            <pc:sldMk cId="1603949382" sldId="264"/>
            <ac:picMk id="12" creationId="{96674B81-54CF-4D45-85EE-267A47956FEB}"/>
          </ac:picMkLst>
        </pc:picChg>
        <pc:picChg chg="mod">
          <ac:chgData name="Lawrence, Charlotte" userId="d1edc840-16a5-48ff-b6e6-9e4df0f0b464" providerId="ADAL" clId="{0688BCE9-BE1B-4A6C-91C7-13A54079AE08}" dt="2023-11-03T10:31:29.755" v="211" actId="14100"/>
          <ac:picMkLst>
            <pc:docMk/>
            <pc:sldMk cId="1603949382" sldId="264"/>
            <ac:picMk id="3074" creationId="{88A1670C-6E37-1AC7-A2A3-4107C8E24C9D}"/>
          </ac:picMkLst>
        </pc:picChg>
        <pc:picChg chg="mod">
          <ac:chgData name="Lawrence, Charlotte" userId="d1edc840-16a5-48ff-b6e6-9e4df0f0b464" providerId="ADAL" clId="{0688BCE9-BE1B-4A6C-91C7-13A54079AE08}" dt="2023-11-03T10:31:23.783" v="209" actId="1076"/>
          <ac:picMkLst>
            <pc:docMk/>
            <pc:sldMk cId="1603949382" sldId="264"/>
            <ac:picMk id="3076" creationId="{D0B50D03-5C21-00B3-1508-E16AEA9AB8AF}"/>
          </ac:picMkLst>
        </pc:picChg>
      </pc:sldChg>
      <pc:sldChg chg="addSp delSp modSp mod">
        <pc:chgData name="Lawrence, Charlotte" userId="d1edc840-16a5-48ff-b6e6-9e4df0f0b464" providerId="ADAL" clId="{0688BCE9-BE1B-4A6C-91C7-13A54079AE08}" dt="2023-11-03T10:33:31.682" v="247" actId="2711"/>
        <pc:sldMkLst>
          <pc:docMk/>
          <pc:sldMk cId="3785420151" sldId="265"/>
        </pc:sldMkLst>
        <pc:spChg chg="mod">
          <ac:chgData name="Lawrence, Charlotte" userId="d1edc840-16a5-48ff-b6e6-9e4df0f0b464" providerId="ADAL" clId="{0688BCE9-BE1B-4A6C-91C7-13A54079AE08}" dt="2023-11-03T10:33:05.491" v="244" actId="1076"/>
          <ac:spMkLst>
            <pc:docMk/>
            <pc:sldMk cId="3785420151" sldId="265"/>
            <ac:spMk id="8" creationId="{00000000-0000-0000-0000-000000000000}"/>
          </ac:spMkLst>
        </pc:spChg>
        <pc:spChg chg="mod">
          <ac:chgData name="Lawrence, Charlotte" userId="d1edc840-16a5-48ff-b6e6-9e4df0f0b464" providerId="ADAL" clId="{0688BCE9-BE1B-4A6C-91C7-13A54079AE08}" dt="2023-11-03T10:33:31.682" v="247" actId="2711"/>
          <ac:spMkLst>
            <pc:docMk/>
            <pc:sldMk cId="3785420151" sldId="265"/>
            <ac:spMk id="18" creationId="{9FCF3F44-4797-0381-6AD7-D13ABFDB281B}"/>
          </ac:spMkLst>
        </pc:spChg>
        <pc:picChg chg="mod">
          <ac:chgData name="Lawrence, Charlotte" userId="d1edc840-16a5-48ff-b6e6-9e4df0f0b464" providerId="ADAL" clId="{0688BCE9-BE1B-4A6C-91C7-13A54079AE08}" dt="2023-11-03T10:32:30.077" v="232" actId="1076"/>
          <ac:picMkLst>
            <pc:docMk/>
            <pc:sldMk cId="3785420151" sldId="265"/>
            <ac:picMk id="3" creationId="{226FA7E2-903B-E6D7-5607-03D5F57C66E4}"/>
          </ac:picMkLst>
        </pc:picChg>
        <pc:picChg chg="del">
          <ac:chgData name="Lawrence, Charlotte" userId="d1edc840-16a5-48ff-b6e6-9e4df0f0b464" providerId="ADAL" clId="{0688BCE9-BE1B-4A6C-91C7-13A54079AE08}" dt="2023-10-19T14:45:14.698" v="38" actId="478"/>
          <ac:picMkLst>
            <pc:docMk/>
            <pc:sldMk cId="3785420151" sldId="265"/>
            <ac:picMk id="4" creationId="{637BD157-95AA-D9A5-9B21-4DB0DC44B0C7}"/>
          </ac:picMkLst>
        </pc:picChg>
        <pc:picChg chg="mod">
          <ac:chgData name="Lawrence, Charlotte" userId="d1edc840-16a5-48ff-b6e6-9e4df0f0b464" providerId="ADAL" clId="{0688BCE9-BE1B-4A6C-91C7-13A54079AE08}" dt="2023-11-03T10:33:10.633" v="246" actId="14100"/>
          <ac:picMkLst>
            <pc:docMk/>
            <pc:sldMk cId="3785420151" sldId="265"/>
            <ac:picMk id="5" creationId="{EEBD0245-B490-E3FC-E27D-B0507E8E3292}"/>
          </ac:picMkLst>
        </pc:picChg>
        <pc:picChg chg="mod">
          <ac:chgData name="Lawrence, Charlotte" userId="d1edc840-16a5-48ff-b6e6-9e4df0f0b464" providerId="ADAL" clId="{0688BCE9-BE1B-4A6C-91C7-13A54079AE08}" dt="2023-11-03T10:32:33.438" v="233" actId="1076"/>
          <ac:picMkLst>
            <pc:docMk/>
            <pc:sldMk cId="3785420151" sldId="265"/>
            <ac:picMk id="6" creationId="{00000000-0000-0000-0000-000000000000}"/>
          </ac:picMkLst>
        </pc:picChg>
        <pc:picChg chg="add mod">
          <ac:chgData name="Lawrence, Charlotte" userId="d1edc840-16a5-48ff-b6e6-9e4df0f0b464" providerId="ADAL" clId="{0688BCE9-BE1B-4A6C-91C7-13A54079AE08}" dt="2023-10-19T14:45:15.095" v="39"/>
          <ac:picMkLst>
            <pc:docMk/>
            <pc:sldMk cId="3785420151" sldId="265"/>
            <ac:picMk id="9" creationId="{82827B57-0FBE-E3FB-DF65-D4EF0C2724FB}"/>
          </ac:picMkLst>
        </pc:picChg>
        <pc:picChg chg="del">
          <ac:chgData name="Lawrence, Charlotte" userId="d1edc840-16a5-48ff-b6e6-9e4df0f0b464" providerId="ADAL" clId="{0688BCE9-BE1B-4A6C-91C7-13A54079AE08}" dt="2023-10-19T14:45:12.893" v="37" actId="478"/>
          <ac:picMkLst>
            <pc:docMk/>
            <pc:sldMk cId="3785420151" sldId="265"/>
            <ac:picMk id="12" creationId="{96674B81-54CF-4D45-85EE-267A47956FEB}"/>
          </ac:picMkLst>
        </pc:picChg>
        <pc:picChg chg="mod">
          <ac:chgData name="Lawrence, Charlotte" userId="d1edc840-16a5-48ff-b6e6-9e4df0f0b464" providerId="ADAL" clId="{0688BCE9-BE1B-4A6C-91C7-13A54079AE08}" dt="2023-11-03T10:33:06.870" v="245" actId="1076"/>
          <ac:picMkLst>
            <pc:docMk/>
            <pc:sldMk cId="3785420151" sldId="265"/>
            <ac:picMk id="1026" creationId="{581365F6-AA48-8DA1-D4B7-8F94212B556A}"/>
          </ac:picMkLst>
        </pc:picChg>
      </pc:sldChg>
      <pc:sldChg chg="addSp delSp modSp mod">
        <pc:chgData name="Lawrence, Charlotte" userId="d1edc840-16a5-48ff-b6e6-9e4df0f0b464" providerId="ADAL" clId="{0688BCE9-BE1B-4A6C-91C7-13A54079AE08}" dt="2023-11-03T10:39:43.486" v="320" actId="1076"/>
        <pc:sldMkLst>
          <pc:docMk/>
          <pc:sldMk cId="305289133" sldId="266"/>
        </pc:sldMkLst>
        <pc:spChg chg="add mod">
          <ac:chgData name="Lawrence, Charlotte" userId="d1edc840-16a5-48ff-b6e6-9e4df0f0b464" providerId="ADAL" clId="{0688BCE9-BE1B-4A6C-91C7-13A54079AE08}" dt="2023-11-03T10:36:44.319" v="283"/>
          <ac:spMkLst>
            <pc:docMk/>
            <pc:sldMk cId="305289133" sldId="266"/>
            <ac:spMk id="8" creationId="{2A7F0D44-A64F-8FB6-8197-8581F9280DAE}"/>
          </ac:spMkLst>
        </pc:spChg>
        <pc:spChg chg="add mod">
          <ac:chgData name="Lawrence, Charlotte" userId="d1edc840-16a5-48ff-b6e6-9e4df0f0b464" providerId="ADAL" clId="{0688BCE9-BE1B-4A6C-91C7-13A54079AE08}" dt="2023-11-03T10:37:15.855" v="308" actId="20577"/>
          <ac:spMkLst>
            <pc:docMk/>
            <pc:sldMk cId="305289133" sldId="266"/>
            <ac:spMk id="9" creationId="{32C64807-8291-A856-23B6-ED1419D80261}"/>
          </ac:spMkLst>
        </pc:spChg>
        <pc:spChg chg="mod">
          <ac:chgData name="Lawrence, Charlotte" userId="d1edc840-16a5-48ff-b6e6-9e4df0f0b464" providerId="ADAL" clId="{0688BCE9-BE1B-4A6C-91C7-13A54079AE08}" dt="2023-11-03T10:39:43.486" v="320" actId="1076"/>
          <ac:spMkLst>
            <pc:docMk/>
            <pc:sldMk cId="305289133" sldId="266"/>
            <ac:spMk id="13" creationId="{D26676A3-A9E9-983D-A2B8-E1E8222C7422}"/>
          </ac:spMkLst>
        </pc:spChg>
        <pc:spChg chg="del">
          <ac:chgData name="Lawrence, Charlotte" userId="d1edc840-16a5-48ff-b6e6-9e4df0f0b464" providerId="ADAL" clId="{0688BCE9-BE1B-4A6C-91C7-13A54079AE08}" dt="2023-11-03T10:36:41.622" v="281" actId="478"/>
          <ac:spMkLst>
            <pc:docMk/>
            <pc:sldMk cId="305289133" sldId="266"/>
            <ac:spMk id="15" creationId="{E1DA1CC8-DF80-DC01-751E-552FDB413C67}"/>
          </ac:spMkLst>
        </pc:spChg>
        <pc:spChg chg="del">
          <ac:chgData name="Lawrence, Charlotte" userId="d1edc840-16a5-48ff-b6e6-9e4df0f0b464" providerId="ADAL" clId="{0688BCE9-BE1B-4A6C-91C7-13A54079AE08}" dt="2023-11-03T10:36:43.735" v="282" actId="478"/>
          <ac:spMkLst>
            <pc:docMk/>
            <pc:sldMk cId="305289133" sldId="266"/>
            <ac:spMk id="18" creationId="{9FCF3F44-4797-0381-6AD7-D13ABFDB281B}"/>
          </ac:spMkLst>
        </pc:spChg>
        <pc:picChg chg="mod">
          <ac:chgData name="Lawrence, Charlotte" userId="d1edc840-16a5-48ff-b6e6-9e4df0f0b464" providerId="ADAL" clId="{0688BCE9-BE1B-4A6C-91C7-13A54079AE08}" dt="2023-11-03T10:36:38.512" v="279" actId="1076"/>
          <ac:picMkLst>
            <pc:docMk/>
            <pc:sldMk cId="305289133" sldId="266"/>
            <ac:picMk id="3" creationId="{1E865562-6CC1-87B6-B343-6F28EF134EF6}"/>
          </ac:picMkLst>
        </pc:picChg>
        <pc:picChg chg="del">
          <ac:chgData name="Lawrence, Charlotte" userId="d1edc840-16a5-48ff-b6e6-9e4df0f0b464" providerId="ADAL" clId="{0688BCE9-BE1B-4A6C-91C7-13A54079AE08}" dt="2023-10-19T14:45:28.113" v="45" actId="478"/>
          <ac:picMkLst>
            <pc:docMk/>
            <pc:sldMk cId="305289133" sldId="266"/>
            <ac:picMk id="4" creationId="{4BA2E107-8D5D-A58D-8598-6921C4FDA4C0}"/>
          </ac:picMkLst>
        </pc:picChg>
        <pc:picChg chg="mod">
          <ac:chgData name="Lawrence, Charlotte" userId="d1edc840-16a5-48ff-b6e6-9e4df0f0b464" providerId="ADAL" clId="{0688BCE9-BE1B-4A6C-91C7-13A54079AE08}" dt="2023-11-03T10:36:40.285" v="280" actId="1076"/>
          <ac:picMkLst>
            <pc:docMk/>
            <pc:sldMk cId="305289133" sldId="266"/>
            <ac:picMk id="5" creationId="{00000000-0000-0000-0000-000000000000}"/>
          </ac:picMkLst>
        </pc:picChg>
        <pc:picChg chg="add mod">
          <ac:chgData name="Lawrence, Charlotte" userId="d1edc840-16a5-48ff-b6e6-9e4df0f0b464" providerId="ADAL" clId="{0688BCE9-BE1B-4A6C-91C7-13A54079AE08}" dt="2023-10-19T14:45:30.320" v="47" actId="1076"/>
          <ac:picMkLst>
            <pc:docMk/>
            <pc:sldMk cId="305289133" sldId="266"/>
            <ac:picMk id="6" creationId="{AC9F3172-F345-FF75-538E-27113D5A788A}"/>
          </ac:picMkLst>
        </pc:picChg>
        <pc:picChg chg="del">
          <ac:chgData name="Lawrence, Charlotte" userId="d1edc840-16a5-48ff-b6e6-9e4df0f0b464" providerId="ADAL" clId="{0688BCE9-BE1B-4A6C-91C7-13A54079AE08}" dt="2023-10-19T14:45:26.712" v="44" actId="478"/>
          <ac:picMkLst>
            <pc:docMk/>
            <pc:sldMk cId="305289133" sldId="266"/>
            <ac:picMk id="12" creationId="{96674B81-54CF-4D45-85EE-267A47956FEB}"/>
          </ac:picMkLst>
        </pc:picChg>
        <pc:picChg chg="mod">
          <ac:chgData name="Lawrence, Charlotte" userId="d1edc840-16a5-48ff-b6e6-9e4df0f0b464" providerId="ADAL" clId="{0688BCE9-BE1B-4A6C-91C7-13A54079AE08}" dt="2023-11-03T10:39:39.669" v="319" actId="14100"/>
          <ac:picMkLst>
            <pc:docMk/>
            <pc:sldMk cId="305289133" sldId="266"/>
            <ac:picMk id="2052" creationId="{8838C5F1-7EE4-1868-E6C5-C6B23D0BE9B4}"/>
          </ac:picMkLst>
        </pc:picChg>
        <pc:picChg chg="mod">
          <ac:chgData name="Lawrence, Charlotte" userId="d1edc840-16a5-48ff-b6e6-9e4df0f0b464" providerId="ADAL" clId="{0688BCE9-BE1B-4A6C-91C7-13A54079AE08}" dt="2023-11-03T10:39:37.099" v="318" actId="14100"/>
          <ac:picMkLst>
            <pc:docMk/>
            <pc:sldMk cId="305289133" sldId="266"/>
            <ac:picMk id="2054" creationId="{1212CC7D-76A0-1148-2BE1-DB8988EAADAF}"/>
          </ac:picMkLst>
        </pc:picChg>
      </pc:sldChg>
      <pc:sldChg chg="addSp delSp modSp mod">
        <pc:chgData name="Lawrence, Charlotte" userId="d1edc840-16a5-48ff-b6e6-9e4df0f0b464" providerId="ADAL" clId="{0688BCE9-BE1B-4A6C-91C7-13A54079AE08}" dt="2023-11-03T13:18:57.984" v="745" actId="1076"/>
        <pc:sldMkLst>
          <pc:docMk/>
          <pc:sldMk cId="2347246311" sldId="267"/>
        </pc:sldMkLst>
        <pc:spChg chg="add mod ord">
          <ac:chgData name="Lawrence, Charlotte" userId="d1edc840-16a5-48ff-b6e6-9e4df0f0b464" providerId="ADAL" clId="{0688BCE9-BE1B-4A6C-91C7-13A54079AE08}" dt="2023-11-03T10:42:39.147" v="380" actId="167"/>
          <ac:spMkLst>
            <pc:docMk/>
            <pc:sldMk cId="2347246311" sldId="267"/>
            <ac:spMk id="6" creationId="{F4C1D3E6-AB51-8881-70FA-38F1EBB8C9A2}"/>
          </ac:spMkLst>
        </pc:spChg>
        <pc:spChg chg="del">
          <ac:chgData name="Lawrence, Charlotte" userId="d1edc840-16a5-48ff-b6e6-9e4df0f0b464" providerId="ADAL" clId="{0688BCE9-BE1B-4A6C-91C7-13A54079AE08}" dt="2023-11-03T10:42:51.266" v="382" actId="478"/>
          <ac:spMkLst>
            <pc:docMk/>
            <pc:sldMk cId="2347246311" sldId="267"/>
            <ac:spMk id="7" creationId="{A6318D05-157A-4DBC-AC77-8EB130700F99}"/>
          </ac:spMkLst>
        </pc:spChg>
        <pc:spChg chg="mod">
          <ac:chgData name="Lawrence, Charlotte" userId="d1edc840-16a5-48ff-b6e6-9e4df0f0b464" providerId="ADAL" clId="{0688BCE9-BE1B-4A6C-91C7-13A54079AE08}" dt="2023-11-03T13:18:57.984" v="745" actId="1076"/>
          <ac:spMkLst>
            <pc:docMk/>
            <pc:sldMk cId="2347246311" sldId="267"/>
            <ac:spMk id="13" creationId="{B2820112-7B4F-8EF3-08E1-981586994C64}"/>
          </ac:spMkLst>
        </pc:spChg>
        <pc:spChg chg="del">
          <ac:chgData name="Lawrence, Charlotte" userId="d1edc840-16a5-48ff-b6e6-9e4df0f0b464" providerId="ADAL" clId="{0688BCE9-BE1B-4A6C-91C7-13A54079AE08}" dt="2023-11-03T10:40:53.604" v="338" actId="478"/>
          <ac:spMkLst>
            <pc:docMk/>
            <pc:sldMk cId="2347246311" sldId="267"/>
            <ac:spMk id="15" creationId="{E1DA1CC8-DF80-DC01-751E-552FDB413C67}"/>
          </ac:spMkLst>
        </pc:spChg>
        <pc:spChg chg="mod">
          <ac:chgData name="Lawrence, Charlotte" userId="d1edc840-16a5-48ff-b6e6-9e4df0f0b464" providerId="ADAL" clId="{0688BCE9-BE1B-4A6C-91C7-13A54079AE08}" dt="2023-11-03T10:43:13.948" v="384" actId="2711"/>
          <ac:spMkLst>
            <pc:docMk/>
            <pc:sldMk cId="2347246311" sldId="267"/>
            <ac:spMk id="18" creationId="{9FCF3F44-4797-0381-6AD7-D13ABFDB281B}"/>
          </ac:spMkLst>
        </pc:spChg>
        <pc:picChg chg="mod">
          <ac:chgData name="Lawrence, Charlotte" userId="d1edc840-16a5-48ff-b6e6-9e4df0f0b464" providerId="ADAL" clId="{0688BCE9-BE1B-4A6C-91C7-13A54079AE08}" dt="2023-11-03T10:40:33.409" v="334" actId="1076"/>
          <ac:picMkLst>
            <pc:docMk/>
            <pc:sldMk cId="2347246311" sldId="267"/>
            <ac:picMk id="3" creationId="{82FB634E-F453-1283-7111-04BB53B46E8F}"/>
          </ac:picMkLst>
        </pc:picChg>
        <pc:picChg chg="del">
          <ac:chgData name="Lawrence, Charlotte" userId="d1edc840-16a5-48ff-b6e6-9e4df0f0b464" providerId="ADAL" clId="{0688BCE9-BE1B-4A6C-91C7-13A54079AE08}" dt="2023-10-19T14:45:54.529" v="53" actId="478"/>
          <ac:picMkLst>
            <pc:docMk/>
            <pc:sldMk cId="2347246311" sldId="267"/>
            <ac:picMk id="4" creationId="{15EB0C0C-B73F-B10E-40DE-7514DCE14BDD}"/>
          </ac:picMkLst>
        </pc:picChg>
        <pc:picChg chg="add mod">
          <ac:chgData name="Lawrence, Charlotte" userId="d1edc840-16a5-48ff-b6e6-9e4df0f0b464" providerId="ADAL" clId="{0688BCE9-BE1B-4A6C-91C7-13A54079AE08}" dt="2023-10-19T14:45:57.439" v="55" actId="1076"/>
          <ac:picMkLst>
            <pc:docMk/>
            <pc:sldMk cId="2347246311" sldId="267"/>
            <ac:picMk id="5" creationId="{07461FCF-6ED4-FB93-12DB-DFB52C681E33}"/>
          </ac:picMkLst>
        </pc:picChg>
        <pc:picChg chg="del">
          <ac:chgData name="Lawrence, Charlotte" userId="d1edc840-16a5-48ff-b6e6-9e4df0f0b464" providerId="ADAL" clId="{0688BCE9-BE1B-4A6C-91C7-13A54079AE08}" dt="2023-10-19T14:45:53.007" v="52" actId="478"/>
          <ac:picMkLst>
            <pc:docMk/>
            <pc:sldMk cId="2347246311" sldId="267"/>
            <ac:picMk id="12" creationId="{96674B81-54CF-4D45-85EE-267A47956FEB}"/>
          </ac:picMkLst>
        </pc:picChg>
        <pc:picChg chg="mod">
          <ac:chgData name="Lawrence, Charlotte" userId="d1edc840-16a5-48ff-b6e6-9e4df0f0b464" providerId="ADAL" clId="{0688BCE9-BE1B-4A6C-91C7-13A54079AE08}" dt="2023-11-03T10:40:26.895" v="331" actId="1076"/>
          <ac:picMkLst>
            <pc:docMk/>
            <pc:sldMk cId="2347246311" sldId="267"/>
            <ac:picMk id="4100" creationId="{E70BE621-9E1F-47DE-7175-18A4DDF57B9D}"/>
          </ac:picMkLst>
        </pc:picChg>
        <pc:picChg chg="mod">
          <ac:chgData name="Lawrence, Charlotte" userId="d1edc840-16a5-48ff-b6e6-9e4df0f0b464" providerId="ADAL" clId="{0688BCE9-BE1B-4A6C-91C7-13A54079AE08}" dt="2023-11-03T10:40:30.520" v="333" actId="1076"/>
          <ac:picMkLst>
            <pc:docMk/>
            <pc:sldMk cId="2347246311" sldId="267"/>
            <ac:picMk id="4102" creationId="{347327AC-7813-B427-F81A-17A6BD1A96D1}"/>
          </ac:picMkLst>
        </pc:picChg>
      </pc:sldChg>
      <pc:sldChg chg="addSp delSp modSp mod">
        <pc:chgData name="Lawrence, Charlotte" userId="d1edc840-16a5-48ff-b6e6-9e4df0f0b464" providerId="ADAL" clId="{0688BCE9-BE1B-4A6C-91C7-13A54079AE08}" dt="2023-11-03T13:19:18.697" v="751" actId="1076"/>
        <pc:sldMkLst>
          <pc:docMk/>
          <pc:sldMk cId="3695587352" sldId="268"/>
        </pc:sldMkLst>
        <pc:spChg chg="del">
          <ac:chgData name="Lawrence, Charlotte" userId="d1edc840-16a5-48ff-b6e6-9e4df0f0b464" providerId="ADAL" clId="{0688BCE9-BE1B-4A6C-91C7-13A54079AE08}" dt="2023-11-03T10:43:51.789" v="393" actId="478"/>
          <ac:spMkLst>
            <pc:docMk/>
            <pc:sldMk cId="3695587352" sldId="268"/>
            <ac:spMk id="7" creationId="{A6318D05-157A-4DBC-AC77-8EB130700F99}"/>
          </ac:spMkLst>
        </pc:spChg>
        <pc:spChg chg="add mod ord">
          <ac:chgData name="Lawrence, Charlotte" userId="d1edc840-16a5-48ff-b6e6-9e4df0f0b464" providerId="ADAL" clId="{0688BCE9-BE1B-4A6C-91C7-13A54079AE08}" dt="2023-11-03T10:43:39.970" v="390" actId="167"/>
          <ac:spMkLst>
            <pc:docMk/>
            <pc:sldMk cId="3695587352" sldId="268"/>
            <ac:spMk id="8" creationId="{A4F1A565-2984-F54D-5CC1-1DAEC159A9C1}"/>
          </ac:spMkLst>
        </pc:spChg>
        <pc:spChg chg="mod">
          <ac:chgData name="Lawrence, Charlotte" userId="d1edc840-16a5-48ff-b6e6-9e4df0f0b464" providerId="ADAL" clId="{0688BCE9-BE1B-4A6C-91C7-13A54079AE08}" dt="2023-11-03T13:19:14.433" v="749" actId="14100"/>
          <ac:spMkLst>
            <pc:docMk/>
            <pc:sldMk cId="3695587352" sldId="268"/>
            <ac:spMk id="13" creationId="{9F1A65C5-1480-A5C1-54D1-66804FA91BBE}"/>
          </ac:spMkLst>
        </pc:spChg>
        <pc:spChg chg="del">
          <ac:chgData name="Lawrence, Charlotte" userId="d1edc840-16a5-48ff-b6e6-9e4df0f0b464" providerId="ADAL" clId="{0688BCE9-BE1B-4A6C-91C7-13A54079AE08}" dt="2023-11-03T10:41:08.537" v="345" actId="478"/>
          <ac:spMkLst>
            <pc:docMk/>
            <pc:sldMk cId="3695587352" sldId="268"/>
            <ac:spMk id="15" creationId="{E1DA1CC8-DF80-DC01-751E-552FDB413C67}"/>
          </ac:spMkLst>
        </pc:spChg>
        <pc:spChg chg="mod">
          <ac:chgData name="Lawrence, Charlotte" userId="d1edc840-16a5-48ff-b6e6-9e4df0f0b464" providerId="ADAL" clId="{0688BCE9-BE1B-4A6C-91C7-13A54079AE08}" dt="2023-11-03T10:46:54.844" v="405" actId="2711"/>
          <ac:spMkLst>
            <pc:docMk/>
            <pc:sldMk cId="3695587352" sldId="268"/>
            <ac:spMk id="18" creationId="{9FCF3F44-4797-0381-6AD7-D13ABFDB281B}"/>
          </ac:spMkLst>
        </pc:spChg>
        <pc:picChg chg="mod">
          <ac:chgData name="Lawrence, Charlotte" userId="d1edc840-16a5-48ff-b6e6-9e4df0f0b464" providerId="ADAL" clId="{0688BCE9-BE1B-4A6C-91C7-13A54079AE08}" dt="2023-11-03T10:41:03.282" v="342" actId="1076"/>
          <ac:picMkLst>
            <pc:docMk/>
            <pc:sldMk cId="3695587352" sldId="268"/>
            <ac:picMk id="3" creationId="{D1C4DA2F-E2BD-F702-6373-020990C07965}"/>
          </ac:picMkLst>
        </pc:picChg>
        <pc:picChg chg="del">
          <ac:chgData name="Lawrence, Charlotte" userId="d1edc840-16a5-48ff-b6e6-9e4df0f0b464" providerId="ADAL" clId="{0688BCE9-BE1B-4A6C-91C7-13A54079AE08}" dt="2023-10-19T14:46:18.065" v="63" actId="478"/>
          <ac:picMkLst>
            <pc:docMk/>
            <pc:sldMk cId="3695587352" sldId="268"/>
            <ac:picMk id="4" creationId="{ED80F0E6-1FEB-3360-6F03-FA754C6D6D9E}"/>
          </ac:picMkLst>
        </pc:picChg>
        <pc:picChg chg="mod">
          <ac:chgData name="Lawrence, Charlotte" userId="d1edc840-16a5-48ff-b6e6-9e4df0f0b464" providerId="ADAL" clId="{0688BCE9-BE1B-4A6C-91C7-13A54079AE08}" dt="2023-11-03T13:19:18.697" v="751" actId="1076"/>
          <ac:picMkLst>
            <pc:docMk/>
            <pc:sldMk cId="3695587352" sldId="268"/>
            <ac:picMk id="5" creationId="{E07F6556-DBBB-3A90-9710-A013584ABC15}"/>
          </ac:picMkLst>
        </pc:picChg>
        <pc:picChg chg="add mod">
          <ac:chgData name="Lawrence, Charlotte" userId="d1edc840-16a5-48ff-b6e6-9e4df0f0b464" providerId="ADAL" clId="{0688BCE9-BE1B-4A6C-91C7-13A54079AE08}" dt="2023-10-19T14:46:18.466" v="64"/>
          <ac:picMkLst>
            <pc:docMk/>
            <pc:sldMk cId="3695587352" sldId="268"/>
            <ac:picMk id="6" creationId="{272D3576-B551-EDD4-E2A1-CD4B3E0293A8}"/>
          </ac:picMkLst>
        </pc:picChg>
        <pc:picChg chg="del">
          <ac:chgData name="Lawrence, Charlotte" userId="d1edc840-16a5-48ff-b6e6-9e4df0f0b464" providerId="ADAL" clId="{0688BCE9-BE1B-4A6C-91C7-13A54079AE08}" dt="2023-10-19T14:46:16.708" v="62" actId="478"/>
          <ac:picMkLst>
            <pc:docMk/>
            <pc:sldMk cId="3695587352" sldId="268"/>
            <ac:picMk id="12" creationId="{96674B81-54CF-4D45-85EE-267A47956FEB}"/>
          </ac:picMkLst>
        </pc:picChg>
        <pc:picChg chg="mod">
          <ac:chgData name="Lawrence, Charlotte" userId="d1edc840-16a5-48ff-b6e6-9e4df0f0b464" providerId="ADAL" clId="{0688BCE9-BE1B-4A6C-91C7-13A54079AE08}" dt="2023-11-03T13:19:16.228" v="750" actId="1076"/>
          <ac:picMkLst>
            <pc:docMk/>
            <pc:sldMk cId="3695587352" sldId="268"/>
            <ac:picMk id="5122" creationId="{AF14B7FD-5C9C-A275-2183-6AE8B4B167D2}"/>
          </ac:picMkLst>
        </pc:picChg>
      </pc:sldChg>
      <pc:sldChg chg="addSp delSp modSp mod">
        <pc:chgData name="Lawrence, Charlotte" userId="d1edc840-16a5-48ff-b6e6-9e4df0f0b464" providerId="ADAL" clId="{0688BCE9-BE1B-4A6C-91C7-13A54079AE08}" dt="2023-11-03T13:17:01.933" v="726" actId="1076"/>
        <pc:sldMkLst>
          <pc:docMk/>
          <pc:sldMk cId="3866317909" sldId="270"/>
        </pc:sldMkLst>
        <pc:spChg chg="add mod ord">
          <ac:chgData name="Lawrence, Charlotte" userId="d1edc840-16a5-48ff-b6e6-9e4df0f0b464" providerId="ADAL" clId="{0688BCE9-BE1B-4A6C-91C7-13A54079AE08}" dt="2023-11-03T10:45:33.880" v="400" actId="167"/>
          <ac:spMkLst>
            <pc:docMk/>
            <pc:sldMk cId="3866317909" sldId="270"/>
            <ac:spMk id="6" creationId="{8BF86626-81A7-D7CC-CDCF-75EDC3D849E7}"/>
          </ac:spMkLst>
        </pc:spChg>
        <pc:spChg chg="del">
          <ac:chgData name="Lawrence, Charlotte" userId="d1edc840-16a5-48ff-b6e6-9e4df0f0b464" providerId="ADAL" clId="{0688BCE9-BE1B-4A6C-91C7-13A54079AE08}" dt="2023-11-03T10:45:38.962" v="402" actId="478"/>
          <ac:spMkLst>
            <pc:docMk/>
            <pc:sldMk cId="3866317909" sldId="270"/>
            <ac:spMk id="7" creationId="{A6318D05-157A-4DBC-AC77-8EB130700F99}"/>
          </ac:spMkLst>
        </pc:spChg>
        <pc:spChg chg="mod">
          <ac:chgData name="Lawrence, Charlotte" userId="d1edc840-16a5-48ff-b6e6-9e4df0f0b464" providerId="ADAL" clId="{0688BCE9-BE1B-4A6C-91C7-13A54079AE08}" dt="2023-11-03T13:16:59.996" v="725" actId="1076"/>
          <ac:spMkLst>
            <pc:docMk/>
            <pc:sldMk cId="3866317909" sldId="270"/>
            <ac:spMk id="10" creationId="{2E389CF5-D3D1-6EAD-3400-F988DC74A024}"/>
          </ac:spMkLst>
        </pc:spChg>
        <pc:spChg chg="del">
          <ac:chgData name="Lawrence, Charlotte" userId="d1edc840-16a5-48ff-b6e6-9e4df0f0b464" providerId="ADAL" clId="{0688BCE9-BE1B-4A6C-91C7-13A54079AE08}" dt="2023-11-03T10:41:29.439" v="353" actId="478"/>
          <ac:spMkLst>
            <pc:docMk/>
            <pc:sldMk cId="3866317909" sldId="270"/>
            <ac:spMk id="15" creationId="{E1DA1CC8-DF80-DC01-751E-552FDB413C67}"/>
          </ac:spMkLst>
        </pc:spChg>
        <pc:spChg chg="mod">
          <ac:chgData name="Lawrence, Charlotte" userId="d1edc840-16a5-48ff-b6e6-9e4df0f0b464" providerId="ADAL" clId="{0688BCE9-BE1B-4A6C-91C7-13A54079AE08}" dt="2023-11-03T12:11:47.682" v="437" actId="2711"/>
          <ac:spMkLst>
            <pc:docMk/>
            <pc:sldMk cId="3866317909" sldId="270"/>
            <ac:spMk id="18" creationId="{9FCF3F44-4797-0381-6AD7-D13ABFDB281B}"/>
          </ac:spMkLst>
        </pc:spChg>
        <pc:picChg chg="mod">
          <ac:chgData name="Lawrence, Charlotte" userId="d1edc840-16a5-48ff-b6e6-9e4df0f0b464" providerId="ADAL" clId="{0688BCE9-BE1B-4A6C-91C7-13A54079AE08}" dt="2023-11-03T10:41:27.900" v="352" actId="1076"/>
          <ac:picMkLst>
            <pc:docMk/>
            <pc:sldMk cId="3866317909" sldId="270"/>
            <ac:picMk id="3" creationId="{D018C453-C297-1E3B-BD50-0AC0E6C02677}"/>
          </ac:picMkLst>
        </pc:picChg>
        <pc:picChg chg="del">
          <ac:chgData name="Lawrence, Charlotte" userId="d1edc840-16a5-48ff-b6e6-9e4df0f0b464" providerId="ADAL" clId="{0688BCE9-BE1B-4A6C-91C7-13A54079AE08}" dt="2023-10-19T14:46:41.106" v="74" actId="478"/>
          <ac:picMkLst>
            <pc:docMk/>
            <pc:sldMk cId="3866317909" sldId="270"/>
            <ac:picMk id="4" creationId="{DCC75ADB-96D2-D56C-5032-8D6C94BB347C}"/>
          </ac:picMkLst>
        </pc:picChg>
        <pc:picChg chg="add mod">
          <ac:chgData name="Lawrence, Charlotte" userId="d1edc840-16a5-48ff-b6e6-9e4df0f0b464" providerId="ADAL" clId="{0688BCE9-BE1B-4A6C-91C7-13A54079AE08}" dt="2023-10-19T14:46:41.565" v="75"/>
          <ac:picMkLst>
            <pc:docMk/>
            <pc:sldMk cId="3866317909" sldId="270"/>
            <ac:picMk id="5" creationId="{AC6EAE0E-1DA6-21BC-1175-3605FCF73C3D}"/>
          </ac:picMkLst>
        </pc:picChg>
        <pc:picChg chg="del">
          <ac:chgData name="Lawrence, Charlotte" userId="d1edc840-16a5-48ff-b6e6-9e4df0f0b464" providerId="ADAL" clId="{0688BCE9-BE1B-4A6C-91C7-13A54079AE08}" dt="2023-10-19T14:46:39.584" v="73" actId="478"/>
          <ac:picMkLst>
            <pc:docMk/>
            <pc:sldMk cId="3866317909" sldId="270"/>
            <ac:picMk id="12" creationId="{96674B81-54CF-4D45-85EE-267A47956FEB}"/>
          </ac:picMkLst>
        </pc:picChg>
        <pc:picChg chg="mod">
          <ac:chgData name="Lawrence, Charlotte" userId="d1edc840-16a5-48ff-b6e6-9e4df0f0b464" providerId="ADAL" clId="{0688BCE9-BE1B-4A6C-91C7-13A54079AE08}" dt="2023-11-03T13:17:01.933" v="726" actId="1076"/>
          <ac:picMkLst>
            <pc:docMk/>
            <pc:sldMk cId="3866317909" sldId="270"/>
            <ac:picMk id="2050" creationId="{F76B0F9F-BC16-3E48-72CE-7B3489FB5D91}"/>
          </ac:picMkLst>
        </pc:picChg>
      </pc:sldChg>
      <pc:sldChg chg="addSp delSp modSp mod">
        <pc:chgData name="Lawrence, Charlotte" userId="d1edc840-16a5-48ff-b6e6-9e4df0f0b464" providerId="ADAL" clId="{0688BCE9-BE1B-4A6C-91C7-13A54079AE08}" dt="2023-11-03T12:15:27.340" v="497" actId="1076"/>
        <pc:sldMkLst>
          <pc:docMk/>
          <pc:sldMk cId="1328696918" sldId="271"/>
        </pc:sldMkLst>
        <pc:spChg chg="add mod ord">
          <ac:chgData name="Lawrence, Charlotte" userId="d1edc840-16a5-48ff-b6e6-9e4df0f0b464" providerId="ADAL" clId="{0688BCE9-BE1B-4A6C-91C7-13A54079AE08}" dt="2023-11-03T12:12:58.294" v="454" actId="167"/>
          <ac:spMkLst>
            <pc:docMk/>
            <pc:sldMk cId="1328696918" sldId="271"/>
            <ac:spMk id="6" creationId="{F9040176-2F45-488E-DD08-03638BE4CD66}"/>
          </ac:spMkLst>
        </pc:spChg>
        <pc:spChg chg="del">
          <ac:chgData name="Lawrence, Charlotte" userId="d1edc840-16a5-48ff-b6e6-9e4df0f0b464" providerId="ADAL" clId="{0688BCE9-BE1B-4A6C-91C7-13A54079AE08}" dt="2023-11-03T12:13:02.908" v="456" actId="478"/>
          <ac:spMkLst>
            <pc:docMk/>
            <pc:sldMk cId="1328696918" sldId="271"/>
            <ac:spMk id="7" creationId="{A6318D05-157A-4DBC-AC77-8EB130700F99}"/>
          </ac:spMkLst>
        </pc:spChg>
        <pc:spChg chg="mod">
          <ac:chgData name="Lawrence, Charlotte" userId="d1edc840-16a5-48ff-b6e6-9e4df0f0b464" providerId="ADAL" clId="{0688BCE9-BE1B-4A6C-91C7-13A54079AE08}" dt="2023-11-03T12:15:20.625" v="494" actId="255"/>
          <ac:spMkLst>
            <pc:docMk/>
            <pc:sldMk cId="1328696918" sldId="271"/>
            <ac:spMk id="10" creationId="{7E25100A-975B-168C-1222-4DA6B40294A8}"/>
          </ac:spMkLst>
        </pc:spChg>
        <pc:spChg chg="del">
          <ac:chgData name="Lawrence, Charlotte" userId="d1edc840-16a5-48ff-b6e6-9e4df0f0b464" providerId="ADAL" clId="{0688BCE9-BE1B-4A6C-91C7-13A54079AE08}" dt="2023-11-03T10:41:40.977" v="358" actId="478"/>
          <ac:spMkLst>
            <pc:docMk/>
            <pc:sldMk cId="1328696918" sldId="271"/>
            <ac:spMk id="15" creationId="{E1DA1CC8-DF80-DC01-751E-552FDB413C67}"/>
          </ac:spMkLst>
        </pc:spChg>
        <pc:spChg chg="mod">
          <ac:chgData name="Lawrence, Charlotte" userId="d1edc840-16a5-48ff-b6e6-9e4df0f0b464" providerId="ADAL" clId="{0688BCE9-BE1B-4A6C-91C7-13A54079AE08}" dt="2023-11-03T12:13:13.352" v="458" actId="2711"/>
          <ac:spMkLst>
            <pc:docMk/>
            <pc:sldMk cId="1328696918" sldId="271"/>
            <ac:spMk id="18" creationId="{9FCF3F44-4797-0381-6AD7-D13ABFDB281B}"/>
          </ac:spMkLst>
        </pc:spChg>
        <pc:picChg chg="mod">
          <ac:chgData name="Lawrence, Charlotte" userId="d1edc840-16a5-48ff-b6e6-9e4df0f0b464" providerId="ADAL" clId="{0688BCE9-BE1B-4A6C-91C7-13A54079AE08}" dt="2023-11-03T10:41:43.976" v="360" actId="1076"/>
          <ac:picMkLst>
            <pc:docMk/>
            <pc:sldMk cId="1328696918" sldId="271"/>
            <ac:picMk id="3" creationId="{1D831C55-337B-0295-2012-570F81404D41}"/>
          </ac:picMkLst>
        </pc:picChg>
        <pc:picChg chg="del">
          <ac:chgData name="Lawrence, Charlotte" userId="d1edc840-16a5-48ff-b6e6-9e4df0f0b464" providerId="ADAL" clId="{0688BCE9-BE1B-4A6C-91C7-13A54079AE08}" dt="2023-10-19T14:46:50.303" v="80" actId="478"/>
          <ac:picMkLst>
            <pc:docMk/>
            <pc:sldMk cId="1328696918" sldId="271"/>
            <ac:picMk id="4" creationId="{32691ED6-1821-C0AC-45F9-964D1EE1F151}"/>
          </ac:picMkLst>
        </pc:picChg>
        <pc:picChg chg="add mod">
          <ac:chgData name="Lawrence, Charlotte" userId="d1edc840-16a5-48ff-b6e6-9e4df0f0b464" providerId="ADAL" clId="{0688BCE9-BE1B-4A6C-91C7-13A54079AE08}" dt="2023-10-19T14:46:50.735" v="81"/>
          <ac:picMkLst>
            <pc:docMk/>
            <pc:sldMk cId="1328696918" sldId="271"/>
            <ac:picMk id="5" creationId="{8CCF0733-0720-2412-876C-653A3B02881D}"/>
          </ac:picMkLst>
        </pc:picChg>
        <pc:picChg chg="mod">
          <ac:chgData name="Lawrence, Charlotte" userId="d1edc840-16a5-48ff-b6e6-9e4df0f0b464" providerId="ADAL" clId="{0688BCE9-BE1B-4A6C-91C7-13A54079AE08}" dt="2023-11-03T12:15:23.300" v="495" actId="1076"/>
          <ac:picMkLst>
            <pc:docMk/>
            <pc:sldMk cId="1328696918" sldId="271"/>
            <ac:picMk id="9" creationId="{3B4F9509-F4D0-5BF7-03A6-190130E48BF9}"/>
          </ac:picMkLst>
        </pc:picChg>
        <pc:picChg chg="del">
          <ac:chgData name="Lawrence, Charlotte" userId="d1edc840-16a5-48ff-b6e6-9e4df0f0b464" providerId="ADAL" clId="{0688BCE9-BE1B-4A6C-91C7-13A54079AE08}" dt="2023-10-19T14:46:48.846" v="79" actId="478"/>
          <ac:picMkLst>
            <pc:docMk/>
            <pc:sldMk cId="1328696918" sldId="271"/>
            <ac:picMk id="12" creationId="{96674B81-54CF-4D45-85EE-267A47956FEB}"/>
          </ac:picMkLst>
        </pc:picChg>
        <pc:picChg chg="mod">
          <ac:chgData name="Lawrence, Charlotte" userId="d1edc840-16a5-48ff-b6e6-9e4df0f0b464" providerId="ADAL" clId="{0688BCE9-BE1B-4A6C-91C7-13A54079AE08}" dt="2023-11-03T12:15:27.340" v="497" actId="1076"/>
          <ac:picMkLst>
            <pc:docMk/>
            <pc:sldMk cId="1328696918" sldId="271"/>
            <ac:picMk id="3076" creationId="{C20643B9-170F-661C-235D-B1539CE87DFF}"/>
          </ac:picMkLst>
        </pc:picChg>
      </pc:sldChg>
      <pc:sldChg chg="addSp delSp modSp mod">
        <pc:chgData name="Lawrence, Charlotte" userId="d1edc840-16a5-48ff-b6e6-9e4df0f0b464" providerId="ADAL" clId="{0688BCE9-BE1B-4A6C-91C7-13A54079AE08}" dt="2023-11-03T13:17:34.490" v="733" actId="1076"/>
        <pc:sldMkLst>
          <pc:docMk/>
          <pc:sldMk cId="1983063615" sldId="272"/>
        </pc:sldMkLst>
        <pc:spChg chg="add del mod">
          <ac:chgData name="Lawrence, Charlotte" userId="d1edc840-16a5-48ff-b6e6-9e4df0f0b464" providerId="ADAL" clId="{0688BCE9-BE1B-4A6C-91C7-13A54079AE08}" dt="2023-11-03T10:42:03.941" v="367" actId="478"/>
          <ac:spMkLst>
            <pc:docMk/>
            <pc:sldMk cId="1983063615" sldId="272"/>
            <ac:spMk id="5" creationId="{896C2910-8EF4-7F61-D73A-C571E36A4E17}"/>
          </ac:spMkLst>
        </pc:spChg>
        <pc:spChg chg="add mod ord">
          <ac:chgData name="Lawrence, Charlotte" userId="d1edc840-16a5-48ff-b6e6-9e4df0f0b464" providerId="ADAL" clId="{0688BCE9-BE1B-4A6C-91C7-13A54079AE08}" dt="2023-11-03T10:42:08.041" v="370" actId="167"/>
          <ac:spMkLst>
            <pc:docMk/>
            <pc:sldMk cId="1983063615" sldId="272"/>
            <ac:spMk id="6" creationId="{4B6CF4C5-8DD8-2EDF-9719-F07FA570CBD3}"/>
          </ac:spMkLst>
        </pc:spChg>
        <pc:spChg chg="del">
          <ac:chgData name="Lawrence, Charlotte" userId="d1edc840-16a5-48ff-b6e6-9e4df0f0b464" providerId="ADAL" clId="{0688BCE9-BE1B-4A6C-91C7-13A54079AE08}" dt="2023-11-03T10:42:15.728" v="374" actId="478"/>
          <ac:spMkLst>
            <pc:docMk/>
            <pc:sldMk cId="1983063615" sldId="272"/>
            <ac:spMk id="7" creationId="{A6318D05-157A-4DBC-AC77-8EB130700F99}"/>
          </ac:spMkLst>
        </pc:spChg>
        <pc:spChg chg="mod">
          <ac:chgData name="Lawrence, Charlotte" userId="d1edc840-16a5-48ff-b6e6-9e4df0f0b464" providerId="ADAL" clId="{0688BCE9-BE1B-4A6C-91C7-13A54079AE08}" dt="2023-11-03T13:17:34.490" v="733" actId="1076"/>
          <ac:spMkLst>
            <pc:docMk/>
            <pc:sldMk cId="1983063615" sldId="272"/>
            <ac:spMk id="13" creationId="{225A9D84-CB56-7B23-4845-75A2CF64A0EA}"/>
          </ac:spMkLst>
        </pc:spChg>
        <pc:spChg chg="del">
          <ac:chgData name="Lawrence, Charlotte" userId="d1edc840-16a5-48ff-b6e6-9e4df0f0b464" providerId="ADAL" clId="{0688BCE9-BE1B-4A6C-91C7-13A54079AE08}" dt="2023-11-03T10:42:04.792" v="368" actId="478"/>
          <ac:spMkLst>
            <pc:docMk/>
            <pc:sldMk cId="1983063615" sldId="272"/>
            <ac:spMk id="15" creationId="{E1DA1CC8-DF80-DC01-751E-552FDB413C67}"/>
          </ac:spMkLst>
        </pc:spChg>
        <pc:spChg chg="add del mod">
          <ac:chgData name="Lawrence, Charlotte" userId="d1edc840-16a5-48ff-b6e6-9e4df0f0b464" providerId="ADAL" clId="{0688BCE9-BE1B-4A6C-91C7-13A54079AE08}" dt="2023-11-03T12:15:37.343" v="498" actId="2711"/>
          <ac:spMkLst>
            <pc:docMk/>
            <pc:sldMk cId="1983063615" sldId="272"/>
            <ac:spMk id="18" creationId="{9FCF3F44-4797-0381-6AD7-D13ABFDB281B}"/>
          </ac:spMkLst>
        </pc:spChg>
        <pc:picChg chg="mod">
          <ac:chgData name="Lawrence, Charlotte" userId="d1edc840-16a5-48ff-b6e6-9e4df0f0b464" providerId="ADAL" clId="{0688BCE9-BE1B-4A6C-91C7-13A54079AE08}" dt="2023-11-03T10:42:00.939" v="365" actId="1076"/>
          <ac:picMkLst>
            <pc:docMk/>
            <pc:sldMk cId="1983063615" sldId="272"/>
            <ac:picMk id="2" creationId="{44ADD8A1-839C-A5E9-F8D0-0539C3F572E9}"/>
          </ac:picMkLst>
        </pc:picChg>
        <pc:picChg chg="del">
          <ac:chgData name="Lawrence, Charlotte" userId="d1edc840-16a5-48ff-b6e6-9e4df0f0b464" providerId="ADAL" clId="{0688BCE9-BE1B-4A6C-91C7-13A54079AE08}" dt="2023-10-19T14:46:59.881" v="86" actId="478"/>
          <ac:picMkLst>
            <pc:docMk/>
            <pc:sldMk cId="1983063615" sldId="272"/>
            <ac:picMk id="3" creationId="{A7DC18BC-9658-8C5C-F2C9-F418AB1627AD}"/>
          </ac:picMkLst>
        </pc:picChg>
        <pc:picChg chg="add mod">
          <ac:chgData name="Lawrence, Charlotte" userId="d1edc840-16a5-48ff-b6e6-9e4df0f0b464" providerId="ADAL" clId="{0688BCE9-BE1B-4A6C-91C7-13A54079AE08}" dt="2023-10-19T14:47:00.238" v="87"/>
          <ac:picMkLst>
            <pc:docMk/>
            <pc:sldMk cId="1983063615" sldId="272"/>
            <ac:picMk id="4" creationId="{344D698F-6D34-0088-CA9D-0EB1243DD023}"/>
          </ac:picMkLst>
        </pc:picChg>
        <pc:picChg chg="mod">
          <ac:chgData name="Lawrence, Charlotte" userId="d1edc840-16a5-48ff-b6e6-9e4df0f0b464" providerId="ADAL" clId="{0688BCE9-BE1B-4A6C-91C7-13A54079AE08}" dt="2023-11-03T12:17:14.806" v="531" actId="1076"/>
          <ac:picMkLst>
            <pc:docMk/>
            <pc:sldMk cId="1983063615" sldId="272"/>
            <ac:picMk id="9" creationId="{E9E90EBD-2D47-9663-E14C-FB22E964792E}"/>
          </ac:picMkLst>
        </pc:picChg>
        <pc:picChg chg="del">
          <ac:chgData name="Lawrence, Charlotte" userId="d1edc840-16a5-48ff-b6e6-9e4df0f0b464" providerId="ADAL" clId="{0688BCE9-BE1B-4A6C-91C7-13A54079AE08}" dt="2023-10-19T14:46:58.378" v="85" actId="478"/>
          <ac:picMkLst>
            <pc:docMk/>
            <pc:sldMk cId="1983063615" sldId="272"/>
            <ac:picMk id="12" creationId="{96674B81-54CF-4D45-85EE-267A47956FEB}"/>
          </ac:picMkLst>
        </pc:picChg>
        <pc:picChg chg="mod">
          <ac:chgData name="Lawrence, Charlotte" userId="d1edc840-16a5-48ff-b6e6-9e4df0f0b464" providerId="ADAL" clId="{0688BCE9-BE1B-4A6C-91C7-13A54079AE08}" dt="2023-11-03T12:17:19.086" v="533" actId="14100"/>
          <ac:picMkLst>
            <pc:docMk/>
            <pc:sldMk cId="1983063615" sldId="272"/>
            <ac:picMk id="4098" creationId="{5CE2FD3A-5D82-8062-4B66-1EAC2D1412F0}"/>
          </ac:picMkLst>
        </pc:picChg>
        <pc:picChg chg="mod">
          <ac:chgData name="Lawrence, Charlotte" userId="d1edc840-16a5-48ff-b6e6-9e4df0f0b464" providerId="ADAL" clId="{0688BCE9-BE1B-4A6C-91C7-13A54079AE08}" dt="2023-11-03T12:17:12.749" v="530" actId="1076"/>
          <ac:picMkLst>
            <pc:docMk/>
            <pc:sldMk cId="1983063615" sldId="272"/>
            <ac:picMk id="6146" creationId="{C0037BD9-A491-E9AE-02CD-AB6D5E3E7ACF}"/>
          </ac:picMkLst>
        </pc:picChg>
      </pc:sldChg>
      <pc:sldChg chg="addSp delSp modSp mod">
        <pc:chgData name="Lawrence, Charlotte" userId="d1edc840-16a5-48ff-b6e6-9e4df0f0b464" providerId="ADAL" clId="{0688BCE9-BE1B-4A6C-91C7-13A54079AE08}" dt="2023-11-03T10:29:57.887" v="197" actId="14100"/>
        <pc:sldMkLst>
          <pc:docMk/>
          <pc:sldMk cId="3122652025" sldId="275"/>
        </pc:sldMkLst>
        <pc:spChg chg="mod">
          <ac:chgData name="Lawrence, Charlotte" userId="d1edc840-16a5-48ff-b6e6-9e4df0f0b464" providerId="ADAL" clId="{0688BCE9-BE1B-4A6C-91C7-13A54079AE08}" dt="2023-11-03T10:29:57.887" v="197" actId="14100"/>
          <ac:spMkLst>
            <pc:docMk/>
            <pc:sldMk cId="3122652025" sldId="275"/>
            <ac:spMk id="15" creationId="{E1DA1CC8-DF80-DC01-751E-552FDB413C67}"/>
          </ac:spMkLst>
        </pc:spChg>
        <pc:picChg chg="del">
          <ac:chgData name="Lawrence, Charlotte" userId="d1edc840-16a5-48ff-b6e6-9e4df0f0b464" providerId="ADAL" clId="{0688BCE9-BE1B-4A6C-91C7-13A54079AE08}" dt="2023-10-19T14:47:55.840" v="115" actId="478"/>
          <ac:picMkLst>
            <pc:docMk/>
            <pc:sldMk cId="3122652025" sldId="275"/>
            <ac:picMk id="5" creationId="{A0754D9C-036D-CFFF-5606-6CBBE9A25F6A}"/>
          </ac:picMkLst>
        </pc:picChg>
        <pc:picChg chg="del">
          <ac:chgData name="Lawrence, Charlotte" userId="d1edc840-16a5-48ff-b6e6-9e4df0f0b464" providerId="ADAL" clId="{0688BCE9-BE1B-4A6C-91C7-13A54079AE08}" dt="2023-10-19T14:48:04.675" v="116" actId="478"/>
          <ac:picMkLst>
            <pc:docMk/>
            <pc:sldMk cId="3122652025" sldId="275"/>
            <ac:picMk id="6" creationId="{470B7BA1-724B-0826-DE7F-BDFF43E2769C}"/>
          </ac:picMkLst>
        </pc:picChg>
        <pc:picChg chg="add mod modCrop">
          <ac:chgData name="Lawrence, Charlotte" userId="d1edc840-16a5-48ff-b6e6-9e4df0f0b464" providerId="ADAL" clId="{0688BCE9-BE1B-4A6C-91C7-13A54079AE08}" dt="2023-10-19T14:48:30.688" v="126" actId="688"/>
          <ac:picMkLst>
            <pc:docMk/>
            <pc:sldMk cId="3122652025" sldId="275"/>
            <ac:picMk id="8" creationId="{1DF3A6F2-C970-A79C-287C-FAF500652149}"/>
          </ac:picMkLst>
        </pc:picChg>
        <pc:picChg chg="del">
          <ac:chgData name="Lawrence, Charlotte" userId="d1edc840-16a5-48ff-b6e6-9e4df0f0b464" providerId="ADAL" clId="{0688BCE9-BE1B-4A6C-91C7-13A54079AE08}" dt="2023-10-19T14:47:54.367" v="114" actId="478"/>
          <ac:picMkLst>
            <pc:docMk/>
            <pc:sldMk cId="3122652025" sldId="275"/>
            <ac:picMk id="12" creationId="{96674B81-54CF-4D45-85EE-267A47956FEB}"/>
          </ac:picMkLst>
        </pc:picChg>
      </pc:sldChg>
      <pc:sldChg chg="addSp delSp modSp mod">
        <pc:chgData name="Lawrence, Charlotte" userId="d1edc840-16a5-48ff-b6e6-9e4df0f0b464" providerId="ADAL" clId="{0688BCE9-BE1B-4A6C-91C7-13A54079AE08}" dt="2023-11-03T12:28:32.132" v="663" actId="1076"/>
        <pc:sldMkLst>
          <pc:docMk/>
          <pc:sldMk cId="4019975892" sldId="279"/>
        </pc:sldMkLst>
        <pc:spChg chg="mod">
          <ac:chgData name="Lawrence, Charlotte" userId="d1edc840-16a5-48ff-b6e6-9e4df0f0b464" providerId="ADAL" clId="{0688BCE9-BE1B-4A6C-91C7-13A54079AE08}" dt="2023-11-03T12:28:30.508" v="662" actId="14100"/>
          <ac:spMkLst>
            <pc:docMk/>
            <pc:sldMk cId="4019975892" sldId="279"/>
            <ac:spMk id="2" creationId="{84DDF311-3031-E4A2-1C70-D6A6C50507B9}"/>
          </ac:spMkLst>
        </pc:spChg>
        <pc:spChg chg="mod">
          <ac:chgData name="Lawrence, Charlotte" userId="d1edc840-16a5-48ff-b6e6-9e4df0f0b464" providerId="ADAL" clId="{0688BCE9-BE1B-4A6C-91C7-13A54079AE08}" dt="2023-11-03T12:28:10.470" v="659" actId="2711"/>
          <ac:spMkLst>
            <pc:docMk/>
            <pc:sldMk cId="4019975892" sldId="279"/>
            <ac:spMk id="18" creationId="{9FCF3F44-4797-0381-6AD7-D13ABFDB281B}"/>
          </ac:spMkLst>
        </pc:spChg>
        <pc:picChg chg="del">
          <ac:chgData name="Lawrence, Charlotte" userId="d1edc840-16a5-48ff-b6e6-9e4df0f0b464" providerId="ADAL" clId="{0688BCE9-BE1B-4A6C-91C7-13A54079AE08}" dt="2023-10-19T14:47:41.055" v="107" actId="478"/>
          <ac:picMkLst>
            <pc:docMk/>
            <pc:sldMk cId="4019975892" sldId="279"/>
            <ac:picMk id="3" creationId="{6F3C9140-5A30-37BF-71D9-A631104574A8}"/>
          </ac:picMkLst>
        </pc:picChg>
        <pc:picChg chg="add mod">
          <ac:chgData name="Lawrence, Charlotte" userId="d1edc840-16a5-48ff-b6e6-9e4df0f0b464" providerId="ADAL" clId="{0688BCE9-BE1B-4A6C-91C7-13A54079AE08}" dt="2023-10-19T14:47:41.403" v="108"/>
          <ac:picMkLst>
            <pc:docMk/>
            <pc:sldMk cId="4019975892" sldId="279"/>
            <ac:picMk id="4" creationId="{8F3BE826-6186-1753-C4F6-248CA2074320}"/>
          </ac:picMkLst>
        </pc:picChg>
        <pc:picChg chg="mod">
          <ac:chgData name="Lawrence, Charlotte" userId="d1edc840-16a5-48ff-b6e6-9e4df0f0b464" providerId="ADAL" clId="{0688BCE9-BE1B-4A6C-91C7-13A54079AE08}" dt="2023-11-03T12:28:32.132" v="663" actId="1076"/>
          <ac:picMkLst>
            <pc:docMk/>
            <pc:sldMk cId="4019975892" sldId="279"/>
            <ac:picMk id="5" creationId="{615C78E3-2F4E-DEDB-F447-2F56B04AAAB3}"/>
          </ac:picMkLst>
        </pc:picChg>
        <pc:picChg chg="del">
          <ac:chgData name="Lawrence, Charlotte" userId="d1edc840-16a5-48ff-b6e6-9e4df0f0b464" providerId="ADAL" clId="{0688BCE9-BE1B-4A6C-91C7-13A54079AE08}" dt="2023-10-19T14:47:39.334" v="106" actId="478"/>
          <ac:picMkLst>
            <pc:docMk/>
            <pc:sldMk cId="4019975892" sldId="279"/>
            <ac:picMk id="12" creationId="{96674B81-54CF-4D45-85EE-267A47956FEB}"/>
          </ac:picMkLst>
        </pc:picChg>
      </pc:sldChg>
      <pc:sldChg chg="addSp delSp modSp mod">
        <pc:chgData name="Lawrence, Charlotte" userId="d1edc840-16a5-48ff-b6e6-9e4df0f0b464" providerId="ADAL" clId="{0688BCE9-BE1B-4A6C-91C7-13A54079AE08}" dt="2023-11-03T10:27:12.128" v="157" actId="14100"/>
        <pc:sldMkLst>
          <pc:docMk/>
          <pc:sldMk cId="2702645151" sldId="280"/>
        </pc:sldMkLst>
        <pc:spChg chg="mod">
          <ac:chgData name="Lawrence, Charlotte" userId="d1edc840-16a5-48ff-b6e6-9e4df0f0b464" providerId="ADAL" clId="{0688BCE9-BE1B-4A6C-91C7-13A54079AE08}" dt="2023-11-03T10:26:22.468" v="146" actId="1076"/>
          <ac:spMkLst>
            <pc:docMk/>
            <pc:sldMk cId="2702645151" sldId="280"/>
            <ac:spMk id="9" creationId="{713E6044-8108-72D7-1AA9-38C2D36FA6E3}"/>
          </ac:spMkLst>
        </pc:spChg>
        <pc:spChg chg="mod">
          <ac:chgData name="Lawrence, Charlotte" userId="d1edc840-16a5-48ff-b6e6-9e4df0f0b464" providerId="ADAL" clId="{0688BCE9-BE1B-4A6C-91C7-13A54079AE08}" dt="2023-11-03T10:26:10.006" v="143" actId="1076"/>
          <ac:spMkLst>
            <pc:docMk/>
            <pc:sldMk cId="2702645151" sldId="280"/>
            <ac:spMk id="13" creationId="{CE4A3DB5-5E1D-ABDD-F4C4-CD86906EC470}"/>
          </ac:spMkLst>
        </pc:spChg>
        <pc:spChg chg="mod">
          <ac:chgData name="Lawrence, Charlotte" userId="d1edc840-16a5-48ff-b6e6-9e4df0f0b464" providerId="ADAL" clId="{0688BCE9-BE1B-4A6C-91C7-13A54079AE08}" dt="2023-11-03T10:27:12.128" v="157" actId="14100"/>
          <ac:spMkLst>
            <pc:docMk/>
            <pc:sldMk cId="2702645151" sldId="280"/>
            <ac:spMk id="15" creationId="{E1DA1CC8-DF80-DC01-751E-552FDB413C67}"/>
          </ac:spMkLst>
        </pc:spChg>
        <pc:picChg chg="add mod">
          <ac:chgData name="Lawrence, Charlotte" userId="d1edc840-16a5-48ff-b6e6-9e4df0f0b464" providerId="ADAL" clId="{0688BCE9-BE1B-4A6C-91C7-13A54079AE08}" dt="2023-10-19T14:44:45.893" v="26"/>
          <ac:picMkLst>
            <pc:docMk/>
            <pc:sldMk cId="2702645151" sldId="280"/>
            <ac:picMk id="3" creationId="{2C6671E2-F086-EF76-BE9D-67939C0EC15F}"/>
          </ac:picMkLst>
        </pc:picChg>
        <pc:picChg chg="del">
          <ac:chgData name="Lawrence, Charlotte" userId="d1edc840-16a5-48ff-b6e6-9e4df0f0b464" providerId="ADAL" clId="{0688BCE9-BE1B-4A6C-91C7-13A54079AE08}" dt="2023-10-19T14:44:45.546" v="25" actId="478"/>
          <ac:picMkLst>
            <pc:docMk/>
            <pc:sldMk cId="2702645151" sldId="280"/>
            <ac:picMk id="4" creationId="{FBDF4AC7-EA13-5F36-097E-CBE2CA2DE594}"/>
          </ac:picMkLst>
        </pc:picChg>
        <pc:picChg chg="del">
          <ac:chgData name="Lawrence, Charlotte" userId="d1edc840-16a5-48ff-b6e6-9e4df0f0b464" providerId="ADAL" clId="{0688BCE9-BE1B-4A6C-91C7-13A54079AE08}" dt="2023-10-19T14:44:43.904" v="24" actId="478"/>
          <ac:picMkLst>
            <pc:docMk/>
            <pc:sldMk cId="2702645151" sldId="280"/>
            <ac:picMk id="12" creationId="{96674B81-54CF-4D45-85EE-267A47956FEB}"/>
          </ac:picMkLst>
        </pc:picChg>
        <pc:picChg chg="mod">
          <ac:chgData name="Lawrence, Charlotte" userId="d1edc840-16a5-48ff-b6e6-9e4df0f0b464" providerId="ADAL" clId="{0688BCE9-BE1B-4A6C-91C7-13A54079AE08}" dt="2023-11-03T10:26:19.676" v="145" actId="1076"/>
          <ac:picMkLst>
            <pc:docMk/>
            <pc:sldMk cId="2702645151" sldId="280"/>
            <ac:picMk id="4104" creationId="{398D4473-C377-3464-582D-65B39CDCD1D9}"/>
          </ac:picMkLst>
        </pc:picChg>
      </pc:sldChg>
      <pc:sldChg chg="addSp delSp modSp mod">
        <pc:chgData name="Lawrence, Charlotte" userId="d1edc840-16a5-48ff-b6e6-9e4df0f0b464" providerId="ADAL" clId="{0688BCE9-BE1B-4A6C-91C7-13A54079AE08}" dt="2023-11-03T12:23:47.285" v="628" actId="1076"/>
        <pc:sldMkLst>
          <pc:docMk/>
          <pc:sldMk cId="2621365192" sldId="281"/>
        </pc:sldMkLst>
        <pc:spChg chg="mod">
          <ac:chgData name="Lawrence, Charlotte" userId="d1edc840-16a5-48ff-b6e6-9e4df0f0b464" providerId="ADAL" clId="{0688BCE9-BE1B-4A6C-91C7-13A54079AE08}" dt="2023-11-03T12:23:47.285" v="628" actId="1076"/>
          <ac:spMkLst>
            <pc:docMk/>
            <pc:sldMk cId="2621365192" sldId="281"/>
            <ac:spMk id="6" creationId="{B20FCBD5-71E9-5DBA-4B89-4700FA0D4C8E}"/>
          </ac:spMkLst>
        </pc:spChg>
        <pc:picChg chg="add mod">
          <ac:chgData name="Lawrence, Charlotte" userId="d1edc840-16a5-48ff-b6e6-9e4df0f0b464" providerId="ADAL" clId="{0688BCE9-BE1B-4A6C-91C7-13A54079AE08}" dt="2023-10-19T14:47:36.327" v="105"/>
          <ac:picMkLst>
            <pc:docMk/>
            <pc:sldMk cId="2621365192" sldId="281"/>
            <ac:picMk id="3" creationId="{CDBA9AC0-8E6A-B40D-1AB4-E098E360E719}"/>
          </ac:picMkLst>
        </pc:picChg>
        <pc:picChg chg="del">
          <ac:chgData name="Lawrence, Charlotte" userId="d1edc840-16a5-48ff-b6e6-9e4df0f0b464" providerId="ADAL" clId="{0688BCE9-BE1B-4A6C-91C7-13A54079AE08}" dt="2023-10-19T14:47:33.870" v="103" actId="478"/>
          <ac:picMkLst>
            <pc:docMk/>
            <pc:sldMk cId="2621365192" sldId="281"/>
            <ac:picMk id="12" creationId="{96674B81-54CF-4D45-85EE-267A47956FEB}"/>
          </ac:picMkLst>
        </pc:picChg>
        <pc:picChg chg="mod">
          <ac:chgData name="Lawrence, Charlotte" userId="d1edc840-16a5-48ff-b6e6-9e4df0f0b464" providerId="ADAL" clId="{0688BCE9-BE1B-4A6C-91C7-13A54079AE08}" dt="2023-11-03T12:23:36.188" v="626" actId="14100"/>
          <ac:picMkLst>
            <pc:docMk/>
            <pc:sldMk cId="2621365192" sldId="281"/>
            <ac:picMk id="14" creationId="{0B436509-1F96-57BF-3214-DBEA8449232C}"/>
          </ac:picMkLst>
        </pc:picChg>
        <pc:picChg chg="del">
          <ac:chgData name="Lawrence, Charlotte" userId="d1edc840-16a5-48ff-b6e6-9e4df0f0b464" providerId="ADAL" clId="{0688BCE9-BE1B-4A6C-91C7-13A54079AE08}" dt="2023-10-19T14:47:35.705" v="104" actId="478"/>
          <ac:picMkLst>
            <pc:docMk/>
            <pc:sldMk cId="2621365192" sldId="281"/>
            <ac:picMk id="16" creationId="{42DC30DB-9657-A410-7F9E-38E1B58A2306}"/>
          </ac:picMkLst>
        </pc:picChg>
      </pc:sldChg>
      <pc:sldChg chg="addSp delSp modSp mod modAnim">
        <pc:chgData name="Lawrence, Charlotte" userId="d1edc840-16a5-48ff-b6e6-9e4df0f0b464" providerId="ADAL" clId="{0688BCE9-BE1B-4A6C-91C7-13A54079AE08}" dt="2023-11-03T10:24:21.730" v="137" actId="1076"/>
        <pc:sldMkLst>
          <pc:docMk/>
          <pc:sldMk cId="313616710" sldId="282"/>
        </pc:sldMkLst>
        <pc:spChg chg="mod">
          <ac:chgData name="Lawrence, Charlotte" userId="d1edc840-16a5-48ff-b6e6-9e4df0f0b464" providerId="ADAL" clId="{0688BCE9-BE1B-4A6C-91C7-13A54079AE08}" dt="2023-11-03T10:24:21.730" v="137" actId="1076"/>
          <ac:spMkLst>
            <pc:docMk/>
            <pc:sldMk cId="313616710" sldId="282"/>
            <ac:spMk id="13" creationId="{CE4A3DB5-5E1D-ABDD-F4C4-CD86906EC470}"/>
          </ac:spMkLst>
        </pc:spChg>
        <pc:picChg chg="del">
          <ac:chgData name="Lawrence, Charlotte" userId="d1edc840-16a5-48ff-b6e6-9e4df0f0b464" providerId="ADAL" clId="{0688BCE9-BE1B-4A6C-91C7-13A54079AE08}" dt="2023-10-19T14:44:23.759" v="16" actId="478"/>
          <ac:picMkLst>
            <pc:docMk/>
            <pc:sldMk cId="313616710" sldId="282"/>
            <ac:picMk id="4" creationId="{FBDF4AC7-EA13-5F36-097E-CBE2CA2DE594}"/>
          </ac:picMkLst>
        </pc:picChg>
        <pc:picChg chg="add mod">
          <ac:chgData name="Lawrence, Charlotte" userId="d1edc840-16a5-48ff-b6e6-9e4df0f0b464" providerId="ADAL" clId="{0688BCE9-BE1B-4A6C-91C7-13A54079AE08}" dt="2023-10-19T14:44:35.696" v="20" actId="1076"/>
          <ac:picMkLst>
            <pc:docMk/>
            <pc:sldMk cId="313616710" sldId="282"/>
            <ac:picMk id="5" creationId="{B1B895B1-0EE8-23A5-F7E6-8ECF448EA31F}"/>
          </ac:picMkLst>
        </pc:picChg>
        <pc:picChg chg="del">
          <ac:chgData name="Lawrence, Charlotte" userId="d1edc840-16a5-48ff-b6e6-9e4df0f0b464" providerId="ADAL" clId="{0688BCE9-BE1B-4A6C-91C7-13A54079AE08}" dt="2023-10-19T14:44:22.372" v="15" actId="478"/>
          <ac:picMkLst>
            <pc:docMk/>
            <pc:sldMk cId="313616710" sldId="282"/>
            <ac:picMk id="12" creationId="{96674B81-54CF-4D45-85EE-267A47956FEB}"/>
          </ac:picMkLst>
        </pc:picChg>
      </pc:sldChg>
      <pc:sldChg chg="addSp delSp modSp mod">
        <pc:chgData name="Lawrence, Charlotte" userId="d1edc840-16a5-48ff-b6e6-9e4df0f0b464" providerId="ADAL" clId="{0688BCE9-BE1B-4A6C-91C7-13A54079AE08}" dt="2023-11-03T13:13:51.574" v="682" actId="1076"/>
        <pc:sldMkLst>
          <pc:docMk/>
          <pc:sldMk cId="3918690787" sldId="283"/>
        </pc:sldMkLst>
        <pc:spChg chg="add del mod">
          <ac:chgData name="Lawrence, Charlotte" userId="d1edc840-16a5-48ff-b6e6-9e4df0f0b464" providerId="ADAL" clId="{0688BCE9-BE1B-4A6C-91C7-13A54079AE08}" dt="2023-11-03T10:35:42.686" v="266" actId="478"/>
          <ac:spMkLst>
            <pc:docMk/>
            <pc:sldMk cId="3918690787" sldId="283"/>
            <ac:spMk id="5" creationId="{FA1A9F09-52B9-0D89-C218-8CD769968172}"/>
          </ac:spMkLst>
        </pc:spChg>
        <pc:spChg chg="add del mod">
          <ac:chgData name="Lawrence, Charlotte" userId="d1edc840-16a5-48ff-b6e6-9e4df0f0b464" providerId="ADAL" clId="{0688BCE9-BE1B-4A6C-91C7-13A54079AE08}" dt="2023-11-03T10:35:50.427" v="269" actId="478"/>
          <ac:spMkLst>
            <pc:docMk/>
            <pc:sldMk cId="3918690787" sldId="283"/>
            <ac:spMk id="6" creationId="{A30EC074-03EF-5600-E99F-978CBBC1C57A}"/>
          </ac:spMkLst>
        </pc:spChg>
        <pc:spChg chg="del">
          <ac:chgData name="Lawrence, Charlotte" userId="d1edc840-16a5-48ff-b6e6-9e4df0f0b464" providerId="ADAL" clId="{0688BCE9-BE1B-4A6C-91C7-13A54079AE08}" dt="2023-11-03T10:36:00.074" v="273" actId="478"/>
          <ac:spMkLst>
            <pc:docMk/>
            <pc:sldMk cId="3918690787" sldId="283"/>
            <ac:spMk id="7" creationId="{A6318D05-157A-4DBC-AC77-8EB130700F99}"/>
          </ac:spMkLst>
        </pc:spChg>
        <pc:spChg chg="add mod ord">
          <ac:chgData name="Lawrence, Charlotte" userId="d1edc840-16a5-48ff-b6e6-9e4df0f0b464" providerId="ADAL" clId="{0688BCE9-BE1B-4A6C-91C7-13A54079AE08}" dt="2023-11-03T10:35:46.858" v="268" actId="167"/>
          <ac:spMkLst>
            <pc:docMk/>
            <pc:sldMk cId="3918690787" sldId="283"/>
            <ac:spMk id="8" creationId="{A284FDA6-3955-71F0-09E0-E113666CD94B}"/>
          </ac:spMkLst>
        </pc:spChg>
        <pc:spChg chg="mod">
          <ac:chgData name="Lawrence, Charlotte" userId="d1edc840-16a5-48ff-b6e6-9e4df0f0b464" providerId="ADAL" clId="{0688BCE9-BE1B-4A6C-91C7-13A54079AE08}" dt="2023-11-03T13:13:49.313" v="681" actId="20577"/>
          <ac:spMkLst>
            <pc:docMk/>
            <pc:sldMk cId="3918690787" sldId="283"/>
            <ac:spMk id="14" creationId="{8DD7F8FC-7900-0B73-0808-269EB16C6E76}"/>
          </ac:spMkLst>
        </pc:spChg>
        <pc:spChg chg="del">
          <ac:chgData name="Lawrence, Charlotte" userId="d1edc840-16a5-48ff-b6e6-9e4df0f0b464" providerId="ADAL" clId="{0688BCE9-BE1B-4A6C-91C7-13A54079AE08}" dt="2023-11-03T10:30:50.756" v="198" actId="478"/>
          <ac:spMkLst>
            <pc:docMk/>
            <pc:sldMk cId="3918690787" sldId="283"/>
            <ac:spMk id="15" creationId="{E1DA1CC8-DF80-DC01-751E-552FDB413C67}"/>
          </ac:spMkLst>
        </pc:spChg>
        <pc:spChg chg="add del mod">
          <ac:chgData name="Lawrence, Charlotte" userId="d1edc840-16a5-48ff-b6e6-9e4df0f0b464" providerId="ADAL" clId="{0688BCE9-BE1B-4A6C-91C7-13A54079AE08}" dt="2023-11-03T10:36:10.802" v="276" actId="1076"/>
          <ac:spMkLst>
            <pc:docMk/>
            <pc:sldMk cId="3918690787" sldId="283"/>
            <ac:spMk id="18" creationId="{9FCF3F44-4797-0381-6AD7-D13ABFDB281B}"/>
          </ac:spMkLst>
        </pc:spChg>
        <pc:picChg chg="mod">
          <ac:chgData name="Lawrence, Charlotte" userId="d1edc840-16a5-48ff-b6e6-9e4df0f0b464" providerId="ADAL" clId="{0688BCE9-BE1B-4A6C-91C7-13A54079AE08}" dt="2023-11-03T10:32:17.452" v="228" actId="1076"/>
          <ac:picMkLst>
            <pc:docMk/>
            <pc:sldMk cId="3918690787" sldId="283"/>
            <ac:picMk id="2" creationId="{2F4F6A37-4C79-B9B1-E456-A752CA20697E}"/>
          </ac:picMkLst>
        </pc:picChg>
        <pc:picChg chg="del">
          <ac:chgData name="Lawrence, Charlotte" userId="d1edc840-16a5-48ff-b6e6-9e4df0f0b464" providerId="ADAL" clId="{0688BCE9-BE1B-4A6C-91C7-13A54079AE08}" dt="2023-10-19T14:45:03.593" v="35" actId="478"/>
          <ac:picMkLst>
            <pc:docMk/>
            <pc:sldMk cId="3918690787" sldId="283"/>
            <ac:picMk id="3" creationId="{A0EB0C6D-0294-9F68-FE0D-ECE367588A68}"/>
          </ac:picMkLst>
        </pc:picChg>
        <pc:picChg chg="add mod">
          <ac:chgData name="Lawrence, Charlotte" userId="d1edc840-16a5-48ff-b6e6-9e4df0f0b464" providerId="ADAL" clId="{0688BCE9-BE1B-4A6C-91C7-13A54079AE08}" dt="2023-10-19T14:45:03.994" v="36"/>
          <ac:picMkLst>
            <pc:docMk/>
            <pc:sldMk cId="3918690787" sldId="283"/>
            <ac:picMk id="4" creationId="{48350A43-2F96-1125-F9DE-ED1BBC3AD9E3}"/>
          </ac:picMkLst>
        </pc:picChg>
        <pc:picChg chg="del">
          <ac:chgData name="Lawrence, Charlotte" userId="d1edc840-16a5-48ff-b6e6-9e4df0f0b464" providerId="ADAL" clId="{0688BCE9-BE1B-4A6C-91C7-13A54079AE08}" dt="2023-10-19T14:45:01.690" v="34" actId="478"/>
          <ac:picMkLst>
            <pc:docMk/>
            <pc:sldMk cId="3918690787" sldId="283"/>
            <ac:picMk id="12" creationId="{96674B81-54CF-4D45-85EE-267A47956FEB}"/>
          </ac:picMkLst>
        </pc:picChg>
        <pc:picChg chg="mod">
          <ac:chgData name="Lawrence, Charlotte" userId="d1edc840-16a5-48ff-b6e6-9e4df0f0b464" providerId="ADAL" clId="{0688BCE9-BE1B-4A6C-91C7-13A54079AE08}" dt="2023-11-03T10:32:15.210" v="227" actId="1076"/>
          <ac:picMkLst>
            <pc:docMk/>
            <pc:sldMk cId="3918690787" sldId="283"/>
            <ac:picMk id="3074" creationId="{88A1670C-6E37-1AC7-A2A3-4107C8E24C9D}"/>
          </ac:picMkLst>
        </pc:picChg>
        <pc:picChg chg="mod">
          <ac:chgData name="Lawrence, Charlotte" userId="d1edc840-16a5-48ff-b6e6-9e4df0f0b464" providerId="ADAL" clId="{0688BCE9-BE1B-4A6C-91C7-13A54079AE08}" dt="2023-11-03T13:13:51.574" v="682" actId="1076"/>
          <ac:picMkLst>
            <pc:docMk/>
            <pc:sldMk cId="3918690787" sldId="283"/>
            <ac:picMk id="3076" creationId="{D0B50D03-5C21-00B3-1508-E16AEA9AB8AF}"/>
          </ac:picMkLst>
        </pc:picChg>
      </pc:sldChg>
      <pc:sldChg chg="addSp delSp modSp mod">
        <pc:chgData name="Lawrence, Charlotte" userId="d1edc840-16a5-48ff-b6e6-9e4df0f0b464" providerId="ADAL" clId="{0688BCE9-BE1B-4A6C-91C7-13A54079AE08}" dt="2023-11-03T13:18:34.031" v="744" actId="1036"/>
        <pc:sldMkLst>
          <pc:docMk/>
          <pc:sldMk cId="3359601589" sldId="284"/>
        </pc:sldMkLst>
        <pc:spChg chg="add mod">
          <ac:chgData name="Lawrence, Charlotte" userId="d1edc840-16a5-48ff-b6e6-9e4df0f0b464" providerId="ADAL" clId="{0688BCE9-BE1B-4A6C-91C7-13A54079AE08}" dt="2023-11-03T10:33:42.040" v="249"/>
          <ac:spMkLst>
            <pc:docMk/>
            <pc:sldMk cId="3359601589" sldId="284"/>
            <ac:spMk id="9" creationId="{69014995-A7AE-00AE-6A34-12DBE9DB3CE1}"/>
          </ac:spMkLst>
        </pc:spChg>
        <pc:spChg chg="mod">
          <ac:chgData name="Lawrence, Charlotte" userId="d1edc840-16a5-48ff-b6e6-9e4df0f0b464" providerId="ADAL" clId="{0688BCE9-BE1B-4A6C-91C7-13A54079AE08}" dt="2023-11-03T13:18:27.632" v="740" actId="1076"/>
          <ac:spMkLst>
            <pc:docMk/>
            <pc:sldMk cId="3359601589" sldId="284"/>
            <ac:spMk id="10" creationId="{EA579D0A-58EE-BD77-389C-9F535A3929D1}"/>
          </ac:spMkLst>
        </pc:spChg>
        <pc:spChg chg="add mod">
          <ac:chgData name="Lawrence, Charlotte" userId="d1edc840-16a5-48ff-b6e6-9e4df0f0b464" providerId="ADAL" clId="{0688BCE9-BE1B-4A6C-91C7-13A54079AE08}" dt="2023-11-03T10:33:51.853" v="251" actId="1076"/>
          <ac:spMkLst>
            <pc:docMk/>
            <pc:sldMk cId="3359601589" sldId="284"/>
            <ac:spMk id="12" creationId="{FBFB6575-2F34-50D4-4A2F-307F99AF8CEE}"/>
          </ac:spMkLst>
        </pc:spChg>
        <pc:spChg chg="del">
          <ac:chgData name="Lawrence, Charlotte" userId="d1edc840-16a5-48ff-b6e6-9e4df0f0b464" providerId="ADAL" clId="{0688BCE9-BE1B-4A6C-91C7-13A54079AE08}" dt="2023-11-03T10:33:41.371" v="248" actId="478"/>
          <ac:spMkLst>
            <pc:docMk/>
            <pc:sldMk cId="3359601589" sldId="284"/>
            <ac:spMk id="15" creationId="{E1DA1CC8-DF80-DC01-751E-552FDB413C67}"/>
          </ac:spMkLst>
        </pc:spChg>
        <pc:picChg chg="mod">
          <ac:chgData name="Lawrence, Charlotte" userId="d1edc840-16a5-48ff-b6e6-9e4df0f0b464" providerId="ADAL" clId="{0688BCE9-BE1B-4A6C-91C7-13A54079AE08}" dt="2023-11-03T10:33:56.226" v="252" actId="1076"/>
          <ac:picMkLst>
            <pc:docMk/>
            <pc:sldMk cId="3359601589" sldId="284"/>
            <ac:picMk id="3" creationId="{226FA7E2-903B-E6D7-5607-03D5F57C66E4}"/>
          </ac:picMkLst>
        </pc:picChg>
        <pc:picChg chg="del">
          <ac:chgData name="Lawrence, Charlotte" userId="d1edc840-16a5-48ff-b6e6-9e4df0f0b464" providerId="ADAL" clId="{0688BCE9-BE1B-4A6C-91C7-13A54079AE08}" dt="2023-10-19T14:45:19.985" v="41" actId="478"/>
          <ac:picMkLst>
            <pc:docMk/>
            <pc:sldMk cId="3359601589" sldId="284"/>
            <ac:picMk id="4" creationId="{637BD157-95AA-D9A5-9B21-4DB0DC44B0C7}"/>
          </ac:picMkLst>
        </pc:picChg>
        <pc:picChg chg="mod">
          <ac:chgData name="Lawrence, Charlotte" userId="d1edc840-16a5-48ff-b6e6-9e4df0f0b464" providerId="ADAL" clId="{0688BCE9-BE1B-4A6C-91C7-13A54079AE08}" dt="2023-11-03T10:35:21.278" v="265" actId="1076"/>
          <ac:picMkLst>
            <pc:docMk/>
            <pc:sldMk cId="3359601589" sldId="284"/>
            <ac:picMk id="5" creationId="{EEBD0245-B490-E3FC-E27D-B0507E8E3292}"/>
          </ac:picMkLst>
        </pc:picChg>
        <pc:picChg chg="mod">
          <ac:chgData name="Lawrence, Charlotte" userId="d1edc840-16a5-48ff-b6e6-9e4df0f0b464" providerId="ADAL" clId="{0688BCE9-BE1B-4A6C-91C7-13A54079AE08}" dt="2023-11-03T10:33:59.030" v="253" actId="1076"/>
          <ac:picMkLst>
            <pc:docMk/>
            <pc:sldMk cId="3359601589" sldId="284"/>
            <ac:picMk id="6" creationId="{00000000-0000-0000-0000-000000000000}"/>
          </ac:picMkLst>
        </pc:picChg>
        <pc:picChg chg="add mod">
          <ac:chgData name="Lawrence, Charlotte" userId="d1edc840-16a5-48ff-b6e6-9e4df0f0b464" providerId="ADAL" clId="{0688BCE9-BE1B-4A6C-91C7-13A54079AE08}" dt="2023-10-19T14:45:20.439" v="42"/>
          <ac:picMkLst>
            <pc:docMk/>
            <pc:sldMk cId="3359601589" sldId="284"/>
            <ac:picMk id="8" creationId="{838DD5A6-9FF8-6BEE-52F0-153CAB0A0C94}"/>
          </ac:picMkLst>
        </pc:picChg>
        <pc:picChg chg="del">
          <ac:chgData name="Lawrence, Charlotte" userId="d1edc840-16a5-48ff-b6e6-9e4df0f0b464" providerId="ADAL" clId="{0688BCE9-BE1B-4A6C-91C7-13A54079AE08}" dt="2023-10-19T14:45:18.389" v="40" actId="478"/>
          <ac:picMkLst>
            <pc:docMk/>
            <pc:sldMk cId="3359601589" sldId="284"/>
            <ac:picMk id="12" creationId="{96674B81-54CF-4D45-85EE-267A47956FEB}"/>
          </ac:picMkLst>
        </pc:picChg>
        <pc:picChg chg="mod">
          <ac:chgData name="Lawrence, Charlotte" userId="d1edc840-16a5-48ff-b6e6-9e4df0f0b464" providerId="ADAL" clId="{0688BCE9-BE1B-4A6C-91C7-13A54079AE08}" dt="2023-11-03T13:18:34.031" v="744" actId="1036"/>
          <ac:picMkLst>
            <pc:docMk/>
            <pc:sldMk cId="3359601589" sldId="284"/>
            <ac:picMk id="1026" creationId="{581365F6-AA48-8DA1-D4B7-8F94212B556A}"/>
          </ac:picMkLst>
        </pc:picChg>
      </pc:sldChg>
      <pc:sldChg chg="addSp delSp modSp mod">
        <pc:chgData name="Lawrence, Charlotte" userId="d1edc840-16a5-48ff-b6e6-9e4df0f0b464" providerId="ADAL" clId="{0688BCE9-BE1B-4A6C-91C7-13A54079AE08}" dt="2023-11-03T13:15:18.960" v="696" actId="1076"/>
        <pc:sldMkLst>
          <pc:docMk/>
          <pc:sldMk cId="3888863753" sldId="285"/>
        </pc:sldMkLst>
        <pc:spChg chg="add mod">
          <ac:chgData name="Lawrence, Charlotte" userId="d1edc840-16a5-48ff-b6e6-9e4df0f0b464" providerId="ADAL" clId="{0688BCE9-BE1B-4A6C-91C7-13A54079AE08}" dt="2023-11-03T10:36:49.772" v="286"/>
          <ac:spMkLst>
            <pc:docMk/>
            <pc:sldMk cId="3888863753" sldId="285"/>
            <ac:spMk id="8" creationId="{85F79DD5-7985-EAF0-55E0-DD84FE94CD23}"/>
          </ac:spMkLst>
        </pc:spChg>
        <pc:spChg chg="add mod">
          <ac:chgData name="Lawrence, Charlotte" userId="d1edc840-16a5-48ff-b6e6-9e4df0f0b464" providerId="ADAL" clId="{0688BCE9-BE1B-4A6C-91C7-13A54079AE08}" dt="2023-11-03T10:39:54.169" v="321"/>
          <ac:spMkLst>
            <pc:docMk/>
            <pc:sldMk cId="3888863753" sldId="285"/>
            <ac:spMk id="9" creationId="{0E7462D4-F3E7-97D7-3246-80F0D7835105}"/>
          </ac:spMkLst>
        </pc:spChg>
        <pc:spChg chg="mod">
          <ac:chgData name="Lawrence, Charlotte" userId="d1edc840-16a5-48ff-b6e6-9e4df0f0b464" providerId="ADAL" clId="{0688BCE9-BE1B-4A6C-91C7-13A54079AE08}" dt="2023-11-03T13:15:18.960" v="696" actId="1076"/>
          <ac:spMkLst>
            <pc:docMk/>
            <pc:sldMk cId="3888863753" sldId="285"/>
            <ac:spMk id="13" creationId="{D26676A3-A9E9-983D-A2B8-E1E8222C7422}"/>
          </ac:spMkLst>
        </pc:spChg>
        <pc:spChg chg="del">
          <ac:chgData name="Lawrence, Charlotte" userId="d1edc840-16a5-48ff-b6e6-9e4df0f0b464" providerId="ADAL" clId="{0688BCE9-BE1B-4A6C-91C7-13A54079AE08}" dt="2023-11-03T10:36:47.091" v="284" actId="478"/>
          <ac:spMkLst>
            <pc:docMk/>
            <pc:sldMk cId="3888863753" sldId="285"/>
            <ac:spMk id="15" creationId="{E1DA1CC8-DF80-DC01-751E-552FDB413C67}"/>
          </ac:spMkLst>
        </pc:spChg>
        <pc:spChg chg="del">
          <ac:chgData name="Lawrence, Charlotte" userId="d1edc840-16a5-48ff-b6e6-9e4df0f0b464" providerId="ADAL" clId="{0688BCE9-BE1B-4A6C-91C7-13A54079AE08}" dt="2023-11-03T10:36:49.078" v="285" actId="478"/>
          <ac:spMkLst>
            <pc:docMk/>
            <pc:sldMk cId="3888863753" sldId="285"/>
            <ac:spMk id="18" creationId="{9FCF3F44-4797-0381-6AD7-D13ABFDB281B}"/>
          </ac:spMkLst>
        </pc:spChg>
        <pc:picChg chg="mod">
          <ac:chgData name="Lawrence, Charlotte" userId="d1edc840-16a5-48ff-b6e6-9e4df0f0b464" providerId="ADAL" clId="{0688BCE9-BE1B-4A6C-91C7-13A54079AE08}" dt="2023-11-03T10:40:12.366" v="324" actId="1076"/>
          <ac:picMkLst>
            <pc:docMk/>
            <pc:sldMk cId="3888863753" sldId="285"/>
            <ac:picMk id="3" creationId="{1E865562-6CC1-87B6-B343-6F28EF134EF6}"/>
          </ac:picMkLst>
        </pc:picChg>
        <pc:picChg chg="del">
          <ac:chgData name="Lawrence, Charlotte" userId="d1edc840-16a5-48ff-b6e6-9e4df0f0b464" providerId="ADAL" clId="{0688BCE9-BE1B-4A6C-91C7-13A54079AE08}" dt="2023-10-19T14:45:47.472" v="49" actId="478"/>
          <ac:picMkLst>
            <pc:docMk/>
            <pc:sldMk cId="3888863753" sldId="285"/>
            <ac:picMk id="4" creationId="{4BA2E107-8D5D-A58D-8598-6921C4FDA4C0}"/>
          </ac:picMkLst>
        </pc:picChg>
        <pc:picChg chg="mod">
          <ac:chgData name="Lawrence, Charlotte" userId="d1edc840-16a5-48ff-b6e6-9e4df0f0b464" providerId="ADAL" clId="{0688BCE9-BE1B-4A6C-91C7-13A54079AE08}" dt="2023-11-03T10:40:13.907" v="325" actId="1076"/>
          <ac:picMkLst>
            <pc:docMk/>
            <pc:sldMk cId="3888863753" sldId="285"/>
            <ac:picMk id="5" creationId="{00000000-0000-0000-0000-000000000000}"/>
          </ac:picMkLst>
        </pc:picChg>
        <pc:picChg chg="add mod">
          <ac:chgData name="Lawrence, Charlotte" userId="d1edc840-16a5-48ff-b6e6-9e4df0f0b464" providerId="ADAL" clId="{0688BCE9-BE1B-4A6C-91C7-13A54079AE08}" dt="2023-10-19T14:45:47.927" v="50"/>
          <ac:picMkLst>
            <pc:docMk/>
            <pc:sldMk cId="3888863753" sldId="285"/>
            <ac:picMk id="6" creationId="{06B44565-0906-EB02-F299-D2882F5760D4}"/>
          </ac:picMkLst>
        </pc:picChg>
        <pc:picChg chg="del">
          <ac:chgData name="Lawrence, Charlotte" userId="d1edc840-16a5-48ff-b6e6-9e4df0f0b464" providerId="ADAL" clId="{0688BCE9-BE1B-4A6C-91C7-13A54079AE08}" dt="2023-10-19T14:45:45.752" v="48" actId="478"/>
          <ac:picMkLst>
            <pc:docMk/>
            <pc:sldMk cId="3888863753" sldId="285"/>
            <ac:picMk id="12" creationId="{96674B81-54CF-4D45-85EE-267A47956FEB}"/>
          </ac:picMkLst>
        </pc:picChg>
        <pc:picChg chg="mod">
          <ac:chgData name="Lawrence, Charlotte" userId="d1edc840-16a5-48ff-b6e6-9e4df0f0b464" providerId="ADAL" clId="{0688BCE9-BE1B-4A6C-91C7-13A54079AE08}" dt="2023-11-03T13:15:00.236" v="694" actId="1076"/>
          <ac:picMkLst>
            <pc:docMk/>
            <pc:sldMk cId="3888863753" sldId="285"/>
            <ac:picMk id="2052" creationId="{8838C5F1-7EE4-1868-E6C5-C6B23D0BE9B4}"/>
          </ac:picMkLst>
        </pc:picChg>
      </pc:sldChg>
      <pc:sldChg chg="addSp delSp modSp mod">
        <pc:chgData name="Lawrence, Charlotte" userId="d1edc840-16a5-48ff-b6e6-9e4df0f0b464" providerId="ADAL" clId="{0688BCE9-BE1B-4A6C-91C7-13A54079AE08}" dt="2023-11-03T13:15:41.075" v="702" actId="1076"/>
        <pc:sldMkLst>
          <pc:docMk/>
          <pc:sldMk cId="3774668203" sldId="286"/>
        </pc:sldMkLst>
        <pc:spChg chg="add mod ord">
          <ac:chgData name="Lawrence, Charlotte" userId="d1edc840-16a5-48ff-b6e6-9e4df0f0b464" providerId="ADAL" clId="{0688BCE9-BE1B-4A6C-91C7-13A54079AE08}" dt="2023-11-03T10:43:19.518" v="385" actId="167"/>
          <ac:spMkLst>
            <pc:docMk/>
            <pc:sldMk cId="3774668203" sldId="286"/>
            <ac:spMk id="6" creationId="{BF634D96-0EF4-0753-A388-D8C5D7B12A14}"/>
          </ac:spMkLst>
        </pc:spChg>
        <pc:spChg chg="del">
          <ac:chgData name="Lawrence, Charlotte" userId="d1edc840-16a5-48ff-b6e6-9e4df0f0b464" providerId="ADAL" clId="{0688BCE9-BE1B-4A6C-91C7-13A54079AE08}" dt="2023-11-03T10:43:23.775" v="386" actId="478"/>
          <ac:spMkLst>
            <pc:docMk/>
            <pc:sldMk cId="3774668203" sldId="286"/>
            <ac:spMk id="7" creationId="{A6318D05-157A-4DBC-AC77-8EB130700F99}"/>
          </ac:spMkLst>
        </pc:spChg>
        <pc:spChg chg="mod">
          <ac:chgData name="Lawrence, Charlotte" userId="d1edc840-16a5-48ff-b6e6-9e4df0f0b464" providerId="ADAL" clId="{0688BCE9-BE1B-4A6C-91C7-13A54079AE08}" dt="2023-11-03T13:15:41.075" v="702" actId="1076"/>
          <ac:spMkLst>
            <pc:docMk/>
            <pc:sldMk cId="3774668203" sldId="286"/>
            <ac:spMk id="13" creationId="{B2820112-7B4F-8EF3-08E1-981586994C64}"/>
          </ac:spMkLst>
        </pc:spChg>
        <pc:spChg chg="del">
          <ac:chgData name="Lawrence, Charlotte" userId="d1edc840-16a5-48ff-b6e6-9e4df0f0b464" providerId="ADAL" clId="{0688BCE9-BE1B-4A6C-91C7-13A54079AE08}" dt="2023-11-03T10:40:58.345" v="340" actId="478"/>
          <ac:spMkLst>
            <pc:docMk/>
            <pc:sldMk cId="3774668203" sldId="286"/>
            <ac:spMk id="15" creationId="{E1DA1CC8-DF80-DC01-751E-552FDB413C67}"/>
          </ac:spMkLst>
        </pc:spChg>
        <pc:spChg chg="mod">
          <ac:chgData name="Lawrence, Charlotte" userId="d1edc840-16a5-48ff-b6e6-9e4df0f0b464" providerId="ADAL" clId="{0688BCE9-BE1B-4A6C-91C7-13A54079AE08}" dt="2023-11-03T10:43:33.161" v="388" actId="2711"/>
          <ac:spMkLst>
            <pc:docMk/>
            <pc:sldMk cId="3774668203" sldId="286"/>
            <ac:spMk id="18" creationId="{9FCF3F44-4797-0381-6AD7-D13ABFDB281B}"/>
          </ac:spMkLst>
        </pc:spChg>
        <pc:picChg chg="mod">
          <ac:chgData name="Lawrence, Charlotte" userId="d1edc840-16a5-48ff-b6e6-9e4df0f0b464" providerId="ADAL" clId="{0688BCE9-BE1B-4A6C-91C7-13A54079AE08}" dt="2023-11-03T10:43:36.715" v="389" actId="1076"/>
          <ac:picMkLst>
            <pc:docMk/>
            <pc:sldMk cId="3774668203" sldId="286"/>
            <ac:picMk id="3" creationId="{82FB634E-F453-1283-7111-04BB53B46E8F}"/>
          </ac:picMkLst>
        </pc:picChg>
        <pc:picChg chg="del">
          <ac:chgData name="Lawrence, Charlotte" userId="d1edc840-16a5-48ff-b6e6-9e4df0f0b464" providerId="ADAL" clId="{0688BCE9-BE1B-4A6C-91C7-13A54079AE08}" dt="2023-10-19T14:46:00.903" v="57" actId="478"/>
          <ac:picMkLst>
            <pc:docMk/>
            <pc:sldMk cId="3774668203" sldId="286"/>
            <ac:picMk id="4" creationId="{15EB0C0C-B73F-B10E-40DE-7514DCE14BDD}"/>
          </ac:picMkLst>
        </pc:picChg>
        <pc:picChg chg="add mod">
          <ac:chgData name="Lawrence, Charlotte" userId="d1edc840-16a5-48ff-b6e6-9e4df0f0b464" providerId="ADAL" clId="{0688BCE9-BE1B-4A6C-91C7-13A54079AE08}" dt="2023-10-19T14:46:01.336" v="58"/>
          <ac:picMkLst>
            <pc:docMk/>
            <pc:sldMk cId="3774668203" sldId="286"/>
            <ac:picMk id="5" creationId="{A3682253-8977-9C8D-8225-170DEDC273BC}"/>
          </ac:picMkLst>
        </pc:picChg>
        <pc:picChg chg="del">
          <ac:chgData name="Lawrence, Charlotte" userId="d1edc840-16a5-48ff-b6e6-9e4df0f0b464" providerId="ADAL" clId="{0688BCE9-BE1B-4A6C-91C7-13A54079AE08}" dt="2023-10-19T14:45:59.325" v="56" actId="478"/>
          <ac:picMkLst>
            <pc:docMk/>
            <pc:sldMk cId="3774668203" sldId="286"/>
            <ac:picMk id="12" creationId="{96674B81-54CF-4D45-85EE-267A47956FEB}"/>
          </ac:picMkLst>
        </pc:picChg>
        <pc:picChg chg="mod">
          <ac:chgData name="Lawrence, Charlotte" userId="d1edc840-16a5-48ff-b6e6-9e4df0f0b464" providerId="ADAL" clId="{0688BCE9-BE1B-4A6C-91C7-13A54079AE08}" dt="2023-10-19T14:46:13.082" v="61" actId="14100"/>
          <ac:picMkLst>
            <pc:docMk/>
            <pc:sldMk cId="3774668203" sldId="286"/>
            <ac:picMk id="4100" creationId="{E70BE621-9E1F-47DE-7175-18A4DDF57B9D}"/>
          </ac:picMkLst>
        </pc:picChg>
        <pc:picChg chg="mod">
          <ac:chgData name="Lawrence, Charlotte" userId="d1edc840-16a5-48ff-b6e6-9e4df0f0b464" providerId="ADAL" clId="{0688BCE9-BE1B-4A6C-91C7-13A54079AE08}" dt="2023-11-03T13:15:35.624" v="700" actId="1076"/>
          <ac:picMkLst>
            <pc:docMk/>
            <pc:sldMk cId="3774668203" sldId="286"/>
            <ac:picMk id="4102" creationId="{347327AC-7813-B427-F81A-17A6BD1A96D1}"/>
          </ac:picMkLst>
        </pc:picChg>
      </pc:sldChg>
      <pc:sldChg chg="addSp delSp modSp mod">
        <pc:chgData name="Lawrence, Charlotte" userId="d1edc840-16a5-48ff-b6e6-9e4df0f0b464" providerId="ADAL" clId="{0688BCE9-BE1B-4A6C-91C7-13A54079AE08}" dt="2023-11-03T12:12:31.127" v="449" actId="2711"/>
        <pc:sldMkLst>
          <pc:docMk/>
          <pc:sldMk cId="132771052" sldId="287"/>
        </pc:sldMkLst>
        <pc:spChg chg="del">
          <ac:chgData name="Lawrence, Charlotte" userId="d1edc840-16a5-48ff-b6e6-9e4df0f0b464" providerId="ADAL" clId="{0688BCE9-BE1B-4A6C-91C7-13A54079AE08}" dt="2023-11-03T10:45:23.487" v="398" actId="478"/>
          <ac:spMkLst>
            <pc:docMk/>
            <pc:sldMk cId="132771052" sldId="287"/>
            <ac:spMk id="7" creationId="{A6318D05-157A-4DBC-AC77-8EB130700F99}"/>
          </ac:spMkLst>
        </pc:spChg>
        <pc:spChg chg="add mod ord">
          <ac:chgData name="Lawrence, Charlotte" userId="d1edc840-16a5-48ff-b6e6-9e4df0f0b464" providerId="ADAL" clId="{0688BCE9-BE1B-4A6C-91C7-13A54079AE08}" dt="2023-11-03T10:45:17.503" v="396" actId="167"/>
          <ac:spMkLst>
            <pc:docMk/>
            <pc:sldMk cId="132771052" sldId="287"/>
            <ac:spMk id="8" creationId="{70616F99-3323-75E8-3F88-83E82683C129}"/>
          </ac:spMkLst>
        </pc:spChg>
        <pc:spChg chg="mod">
          <ac:chgData name="Lawrence, Charlotte" userId="d1edc840-16a5-48ff-b6e6-9e4df0f0b464" providerId="ADAL" clId="{0688BCE9-BE1B-4A6C-91C7-13A54079AE08}" dt="2023-11-03T12:12:20.883" v="444" actId="2711"/>
          <ac:spMkLst>
            <pc:docMk/>
            <pc:sldMk cId="132771052" sldId="287"/>
            <ac:spMk id="13" creationId="{9F1A65C5-1480-A5C1-54D1-66804FA91BBE}"/>
          </ac:spMkLst>
        </pc:spChg>
        <pc:spChg chg="del">
          <ac:chgData name="Lawrence, Charlotte" userId="d1edc840-16a5-48ff-b6e6-9e4df0f0b464" providerId="ADAL" clId="{0688BCE9-BE1B-4A6C-91C7-13A54079AE08}" dt="2023-11-03T10:41:18.726" v="349" actId="478"/>
          <ac:spMkLst>
            <pc:docMk/>
            <pc:sldMk cId="132771052" sldId="287"/>
            <ac:spMk id="15" creationId="{E1DA1CC8-DF80-DC01-751E-552FDB413C67}"/>
          </ac:spMkLst>
        </pc:spChg>
        <pc:spChg chg="mod">
          <ac:chgData name="Lawrence, Charlotte" userId="d1edc840-16a5-48ff-b6e6-9e4df0f0b464" providerId="ADAL" clId="{0688BCE9-BE1B-4A6C-91C7-13A54079AE08}" dt="2023-11-03T12:12:31.127" v="449" actId="2711"/>
          <ac:spMkLst>
            <pc:docMk/>
            <pc:sldMk cId="132771052" sldId="287"/>
            <ac:spMk id="18" creationId="{9FCF3F44-4797-0381-6AD7-D13ABFDB281B}"/>
          </ac:spMkLst>
        </pc:spChg>
        <pc:picChg chg="mod">
          <ac:chgData name="Lawrence, Charlotte" userId="d1edc840-16a5-48ff-b6e6-9e4df0f0b464" providerId="ADAL" clId="{0688BCE9-BE1B-4A6C-91C7-13A54079AE08}" dt="2023-11-03T10:41:16.932" v="348" actId="1076"/>
          <ac:picMkLst>
            <pc:docMk/>
            <pc:sldMk cId="132771052" sldId="287"/>
            <ac:picMk id="3" creationId="{D1C4DA2F-E2BD-F702-6373-020990C07965}"/>
          </ac:picMkLst>
        </pc:picChg>
        <pc:picChg chg="del">
          <ac:chgData name="Lawrence, Charlotte" userId="d1edc840-16a5-48ff-b6e6-9e4df0f0b464" providerId="ADAL" clId="{0688BCE9-BE1B-4A6C-91C7-13A54079AE08}" dt="2023-10-19T14:46:35.372" v="71" actId="478"/>
          <ac:picMkLst>
            <pc:docMk/>
            <pc:sldMk cId="132771052" sldId="287"/>
            <ac:picMk id="4" creationId="{ED80F0E6-1FEB-3360-6F03-FA754C6D6D9E}"/>
          </ac:picMkLst>
        </pc:picChg>
        <pc:picChg chg="mod">
          <ac:chgData name="Lawrence, Charlotte" userId="d1edc840-16a5-48ff-b6e6-9e4df0f0b464" providerId="ADAL" clId="{0688BCE9-BE1B-4A6C-91C7-13A54079AE08}" dt="2023-11-03T10:41:14.276" v="347" actId="1076"/>
          <ac:picMkLst>
            <pc:docMk/>
            <pc:sldMk cId="132771052" sldId="287"/>
            <ac:picMk id="5" creationId="{E07F6556-DBBB-3A90-9710-A013584ABC15}"/>
          </ac:picMkLst>
        </pc:picChg>
        <pc:picChg chg="add mod">
          <ac:chgData name="Lawrence, Charlotte" userId="d1edc840-16a5-48ff-b6e6-9e4df0f0b464" providerId="ADAL" clId="{0688BCE9-BE1B-4A6C-91C7-13A54079AE08}" dt="2023-10-19T14:46:35.820" v="72"/>
          <ac:picMkLst>
            <pc:docMk/>
            <pc:sldMk cId="132771052" sldId="287"/>
            <ac:picMk id="6" creationId="{29E587D5-D6AA-E274-BB60-D295168E8428}"/>
          </ac:picMkLst>
        </pc:picChg>
        <pc:picChg chg="del">
          <ac:chgData name="Lawrence, Charlotte" userId="d1edc840-16a5-48ff-b6e6-9e4df0f0b464" providerId="ADAL" clId="{0688BCE9-BE1B-4A6C-91C7-13A54079AE08}" dt="2023-10-19T14:46:33.807" v="70" actId="478"/>
          <ac:picMkLst>
            <pc:docMk/>
            <pc:sldMk cId="132771052" sldId="287"/>
            <ac:picMk id="12" creationId="{96674B81-54CF-4D45-85EE-267A47956FEB}"/>
          </ac:picMkLst>
        </pc:picChg>
        <pc:picChg chg="mod">
          <ac:chgData name="Lawrence, Charlotte" userId="d1edc840-16a5-48ff-b6e6-9e4df0f0b464" providerId="ADAL" clId="{0688BCE9-BE1B-4A6C-91C7-13A54079AE08}" dt="2023-11-03T12:10:37.884" v="421" actId="1076"/>
          <ac:picMkLst>
            <pc:docMk/>
            <pc:sldMk cId="132771052" sldId="287"/>
            <ac:picMk id="5122" creationId="{AF14B7FD-5C9C-A275-2183-6AE8B4B167D2}"/>
          </ac:picMkLst>
        </pc:picChg>
      </pc:sldChg>
      <pc:sldChg chg="addSp delSp modSp mod">
        <pc:chgData name="Lawrence, Charlotte" userId="d1edc840-16a5-48ff-b6e6-9e4df0f0b464" providerId="ADAL" clId="{0688BCE9-BE1B-4A6C-91C7-13A54079AE08}" dt="2023-11-03T12:12:52.011" v="453" actId="1076"/>
        <pc:sldMkLst>
          <pc:docMk/>
          <pc:sldMk cId="1979332562" sldId="288"/>
        </pc:sldMkLst>
        <pc:spChg chg="add mod">
          <ac:chgData name="Lawrence, Charlotte" userId="d1edc840-16a5-48ff-b6e6-9e4df0f0b464" providerId="ADAL" clId="{0688BCE9-BE1B-4A6C-91C7-13A54079AE08}" dt="2023-11-03T10:41:38.136" v="357"/>
          <ac:spMkLst>
            <pc:docMk/>
            <pc:sldMk cId="1979332562" sldId="288"/>
            <ac:spMk id="6" creationId="{859D286E-A261-ED38-BA46-DCC03D79CCBB}"/>
          </ac:spMkLst>
        </pc:spChg>
        <pc:spChg chg="add mod">
          <ac:chgData name="Lawrence, Charlotte" userId="d1edc840-16a5-48ff-b6e6-9e4df0f0b464" providerId="ADAL" clId="{0688BCE9-BE1B-4A6C-91C7-13A54079AE08}" dt="2023-11-03T12:12:08.253" v="441" actId="1076"/>
          <ac:spMkLst>
            <pc:docMk/>
            <pc:sldMk cId="1979332562" sldId="288"/>
            <ac:spMk id="9" creationId="{E047FA9D-F69E-6D7B-5417-DE9A3BFB74BE}"/>
          </ac:spMkLst>
        </pc:spChg>
        <pc:spChg chg="mod">
          <ac:chgData name="Lawrence, Charlotte" userId="d1edc840-16a5-48ff-b6e6-9e4df0f0b464" providerId="ADAL" clId="{0688BCE9-BE1B-4A6C-91C7-13A54079AE08}" dt="2023-11-03T12:12:49.157" v="452" actId="14100"/>
          <ac:spMkLst>
            <pc:docMk/>
            <pc:sldMk cId="1979332562" sldId="288"/>
            <ac:spMk id="10" creationId="{2E389CF5-D3D1-6EAD-3400-F988DC74A024}"/>
          </ac:spMkLst>
        </pc:spChg>
        <pc:spChg chg="del">
          <ac:chgData name="Lawrence, Charlotte" userId="d1edc840-16a5-48ff-b6e6-9e4df0f0b464" providerId="ADAL" clId="{0688BCE9-BE1B-4A6C-91C7-13A54079AE08}" dt="2023-11-03T10:41:37.531" v="356" actId="478"/>
          <ac:spMkLst>
            <pc:docMk/>
            <pc:sldMk cId="1979332562" sldId="288"/>
            <ac:spMk id="15" creationId="{E1DA1CC8-DF80-DC01-751E-552FDB413C67}"/>
          </ac:spMkLst>
        </pc:spChg>
        <pc:picChg chg="mod">
          <ac:chgData name="Lawrence, Charlotte" userId="d1edc840-16a5-48ff-b6e6-9e4df0f0b464" providerId="ADAL" clId="{0688BCE9-BE1B-4A6C-91C7-13A54079AE08}" dt="2023-11-03T10:41:36.497" v="355" actId="1076"/>
          <ac:picMkLst>
            <pc:docMk/>
            <pc:sldMk cId="1979332562" sldId="288"/>
            <ac:picMk id="3" creationId="{D018C453-C297-1E3B-BD50-0AC0E6C02677}"/>
          </ac:picMkLst>
        </pc:picChg>
        <pc:picChg chg="del">
          <ac:chgData name="Lawrence, Charlotte" userId="d1edc840-16a5-48ff-b6e6-9e4df0f0b464" providerId="ADAL" clId="{0688BCE9-BE1B-4A6C-91C7-13A54079AE08}" dt="2023-10-19T14:46:45.421" v="77" actId="478"/>
          <ac:picMkLst>
            <pc:docMk/>
            <pc:sldMk cId="1979332562" sldId="288"/>
            <ac:picMk id="4" creationId="{DCC75ADB-96D2-D56C-5032-8D6C94BB347C}"/>
          </ac:picMkLst>
        </pc:picChg>
        <pc:picChg chg="add mod">
          <ac:chgData name="Lawrence, Charlotte" userId="d1edc840-16a5-48ff-b6e6-9e4df0f0b464" providerId="ADAL" clId="{0688BCE9-BE1B-4A6C-91C7-13A54079AE08}" dt="2023-10-19T14:46:45.775" v="78"/>
          <ac:picMkLst>
            <pc:docMk/>
            <pc:sldMk cId="1979332562" sldId="288"/>
            <ac:picMk id="5" creationId="{87444195-D808-90E4-4B58-4FB8DA90240B}"/>
          </ac:picMkLst>
        </pc:picChg>
        <pc:picChg chg="del">
          <ac:chgData name="Lawrence, Charlotte" userId="d1edc840-16a5-48ff-b6e6-9e4df0f0b464" providerId="ADAL" clId="{0688BCE9-BE1B-4A6C-91C7-13A54079AE08}" dt="2023-10-19T14:46:43.769" v="76" actId="478"/>
          <ac:picMkLst>
            <pc:docMk/>
            <pc:sldMk cId="1979332562" sldId="288"/>
            <ac:picMk id="12" creationId="{96674B81-54CF-4D45-85EE-267A47956FEB}"/>
          </ac:picMkLst>
        </pc:picChg>
        <pc:picChg chg="mod">
          <ac:chgData name="Lawrence, Charlotte" userId="d1edc840-16a5-48ff-b6e6-9e4df0f0b464" providerId="ADAL" clId="{0688BCE9-BE1B-4A6C-91C7-13A54079AE08}" dt="2023-11-03T12:12:52.011" v="453" actId="1076"/>
          <ac:picMkLst>
            <pc:docMk/>
            <pc:sldMk cId="1979332562" sldId="288"/>
            <ac:picMk id="2050" creationId="{F76B0F9F-BC16-3E48-72CE-7B3489FB5D91}"/>
          </ac:picMkLst>
        </pc:picChg>
      </pc:sldChg>
      <pc:sldChg chg="addSp delSp modSp mod ord">
        <pc:chgData name="Lawrence, Charlotte" userId="d1edc840-16a5-48ff-b6e6-9e4df0f0b464" providerId="ADAL" clId="{0688BCE9-BE1B-4A6C-91C7-13A54079AE08}" dt="2023-11-03T13:17:16.432" v="729" actId="1076"/>
        <pc:sldMkLst>
          <pc:docMk/>
          <pc:sldMk cId="1381240041" sldId="289"/>
        </pc:sldMkLst>
        <pc:spChg chg="add mod ord">
          <ac:chgData name="Lawrence, Charlotte" userId="d1edc840-16a5-48ff-b6e6-9e4df0f0b464" providerId="ADAL" clId="{0688BCE9-BE1B-4A6C-91C7-13A54079AE08}" dt="2023-11-03T12:13:25.904" v="461" actId="167"/>
          <ac:spMkLst>
            <pc:docMk/>
            <pc:sldMk cId="1381240041" sldId="289"/>
            <ac:spMk id="6" creationId="{96B93C25-CD55-989F-EF41-414705D7306E}"/>
          </ac:spMkLst>
        </pc:spChg>
        <pc:spChg chg="del">
          <ac:chgData name="Lawrence, Charlotte" userId="d1edc840-16a5-48ff-b6e6-9e4df0f0b464" providerId="ADAL" clId="{0688BCE9-BE1B-4A6C-91C7-13A54079AE08}" dt="2023-11-03T12:13:30.117" v="463" actId="478"/>
          <ac:spMkLst>
            <pc:docMk/>
            <pc:sldMk cId="1381240041" sldId="289"/>
            <ac:spMk id="7" creationId="{A6318D05-157A-4DBC-AC77-8EB130700F99}"/>
          </ac:spMkLst>
        </pc:spChg>
        <pc:spChg chg="mod">
          <ac:chgData name="Lawrence, Charlotte" userId="d1edc840-16a5-48ff-b6e6-9e4df0f0b464" providerId="ADAL" clId="{0688BCE9-BE1B-4A6C-91C7-13A54079AE08}" dt="2023-11-03T13:17:16.432" v="729" actId="1076"/>
          <ac:spMkLst>
            <pc:docMk/>
            <pc:sldMk cId="1381240041" sldId="289"/>
            <ac:spMk id="10" creationId="{7E25100A-975B-168C-1222-4DA6B40294A8}"/>
          </ac:spMkLst>
        </pc:spChg>
        <pc:spChg chg="del">
          <ac:chgData name="Lawrence, Charlotte" userId="d1edc840-16a5-48ff-b6e6-9e4df0f0b464" providerId="ADAL" clId="{0688BCE9-BE1B-4A6C-91C7-13A54079AE08}" dt="2023-11-03T10:41:53.080" v="362" actId="478"/>
          <ac:spMkLst>
            <pc:docMk/>
            <pc:sldMk cId="1381240041" sldId="289"/>
            <ac:spMk id="15" creationId="{E1DA1CC8-DF80-DC01-751E-552FDB413C67}"/>
          </ac:spMkLst>
        </pc:spChg>
        <pc:spChg chg="mod">
          <ac:chgData name="Lawrence, Charlotte" userId="d1edc840-16a5-48ff-b6e6-9e4df0f0b464" providerId="ADAL" clId="{0688BCE9-BE1B-4A6C-91C7-13A54079AE08}" dt="2023-11-03T12:13:39.543" v="465" actId="2711"/>
          <ac:spMkLst>
            <pc:docMk/>
            <pc:sldMk cId="1381240041" sldId="289"/>
            <ac:spMk id="18" creationId="{9FCF3F44-4797-0381-6AD7-D13ABFDB281B}"/>
          </ac:spMkLst>
        </pc:spChg>
        <pc:picChg chg="mod">
          <ac:chgData name="Lawrence, Charlotte" userId="d1edc840-16a5-48ff-b6e6-9e4df0f0b464" providerId="ADAL" clId="{0688BCE9-BE1B-4A6C-91C7-13A54079AE08}" dt="2023-11-03T10:41:51.105" v="361" actId="1076"/>
          <ac:picMkLst>
            <pc:docMk/>
            <pc:sldMk cId="1381240041" sldId="289"/>
            <ac:picMk id="3" creationId="{1D831C55-337B-0295-2012-570F81404D41}"/>
          </ac:picMkLst>
        </pc:picChg>
        <pc:picChg chg="del">
          <ac:chgData name="Lawrence, Charlotte" userId="d1edc840-16a5-48ff-b6e6-9e4df0f0b464" providerId="ADAL" clId="{0688BCE9-BE1B-4A6C-91C7-13A54079AE08}" dt="2023-10-19T14:46:54.713" v="83" actId="478"/>
          <ac:picMkLst>
            <pc:docMk/>
            <pc:sldMk cId="1381240041" sldId="289"/>
            <ac:picMk id="4" creationId="{32691ED6-1821-C0AC-45F9-964D1EE1F151}"/>
          </ac:picMkLst>
        </pc:picChg>
        <pc:picChg chg="add mod">
          <ac:chgData name="Lawrence, Charlotte" userId="d1edc840-16a5-48ff-b6e6-9e4df0f0b464" providerId="ADAL" clId="{0688BCE9-BE1B-4A6C-91C7-13A54079AE08}" dt="2023-10-19T14:46:55.021" v="84"/>
          <ac:picMkLst>
            <pc:docMk/>
            <pc:sldMk cId="1381240041" sldId="289"/>
            <ac:picMk id="5" creationId="{7881D8F8-50FD-F887-6C43-65DB7639BC32}"/>
          </ac:picMkLst>
        </pc:picChg>
        <pc:picChg chg="mod">
          <ac:chgData name="Lawrence, Charlotte" userId="d1edc840-16a5-48ff-b6e6-9e4df0f0b464" providerId="ADAL" clId="{0688BCE9-BE1B-4A6C-91C7-13A54079AE08}" dt="2023-11-03T13:17:13.164" v="727" actId="1076"/>
          <ac:picMkLst>
            <pc:docMk/>
            <pc:sldMk cId="1381240041" sldId="289"/>
            <ac:picMk id="9" creationId="{3B4F9509-F4D0-5BF7-03A6-190130E48BF9}"/>
          </ac:picMkLst>
        </pc:picChg>
        <pc:picChg chg="del">
          <ac:chgData name="Lawrence, Charlotte" userId="d1edc840-16a5-48ff-b6e6-9e4df0f0b464" providerId="ADAL" clId="{0688BCE9-BE1B-4A6C-91C7-13A54079AE08}" dt="2023-10-19T14:46:53.030" v="82" actId="478"/>
          <ac:picMkLst>
            <pc:docMk/>
            <pc:sldMk cId="1381240041" sldId="289"/>
            <ac:picMk id="12" creationId="{96674B81-54CF-4D45-85EE-267A47956FEB}"/>
          </ac:picMkLst>
        </pc:picChg>
        <pc:picChg chg="mod">
          <ac:chgData name="Lawrence, Charlotte" userId="d1edc840-16a5-48ff-b6e6-9e4df0f0b464" providerId="ADAL" clId="{0688BCE9-BE1B-4A6C-91C7-13A54079AE08}" dt="2023-11-03T13:17:14.320" v="728" actId="1076"/>
          <ac:picMkLst>
            <pc:docMk/>
            <pc:sldMk cId="1381240041" sldId="289"/>
            <ac:picMk id="3076" creationId="{C20643B9-170F-661C-235D-B1539CE87DFF}"/>
          </ac:picMkLst>
        </pc:picChg>
      </pc:sldChg>
      <pc:sldChg chg="addSp delSp modSp del mod">
        <pc:chgData name="Lawrence, Charlotte" userId="d1edc840-16a5-48ff-b6e6-9e4df0f0b464" providerId="ADAL" clId="{0688BCE9-BE1B-4A6C-91C7-13A54079AE08}" dt="2023-11-03T12:18:52.298" v="562" actId="47"/>
        <pc:sldMkLst>
          <pc:docMk/>
          <pc:sldMk cId="1108328982" sldId="290"/>
        </pc:sldMkLst>
        <pc:spChg chg="add mod ord">
          <ac:chgData name="Lawrence, Charlotte" userId="d1edc840-16a5-48ff-b6e6-9e4df0f0b464" providerId="ADAL" clId="{0688BCE9-BE1B-4A6C-91C7-13A54079AE08}" dt="2023-11-03T12:18:07.546" v="549" actId="167"/>
          <ac:spMkLst>
            <pc:docMk/>
            <pc:sldMk cId="1108328982" sldId="290"/>
            <ac:spMk id="5" creationId="{FBEB209C-0275-2170-C1A8-F25781EE174F}"/>
          </ac:spMkLst>
        </pc:spChg>
        <pc:spChg chg="del">
          <ac:chgData name="Lawrence, Charlotte" userId="d1edc840-16a5-48ff-b6e6-9e4df0f0b464" providerId="ADAL" clId="{0688BCE9-BE1B-4A6C-91C7-13A54079AE08}" dt="2023-11-03T12:18:13.913" v="552" actId="478"/>
          <ac:spMkLst>
            <pc:docMk/>
            <pc:sldMk cId="1108328982" sldId="290"/>
            <ac:spMk id="7" creationId="{A6318D05-157A-4DBC-AC77-8EB130700F99}"/>
          </ac:spMkLst>
        </pc:spChg>
        <pc:spChg chg="mod">
          <ac:chgData name="Lawrence, Charlotte" userId="d1edc840-16a5-48ff-b6e6-9e4df0f0b464" providerId="ADAL" clId="{0688BCE9-BE1B-4A6C-91C7-13A54079AE08}" dt="2023-11-03T12:18:37.249" v="558" actId="20577"/>
          <ac:spMkLst>
            <pc:docMk/>
            <pc:sldMk cId="1108328982" sldId="290"/>
            <ac:spMk id="13" creationId="{225A9D84-CB56-7B23-4845-75A2CF64A0EA}"/>
          </ac:spMkLst>
        </pc:spChg>
        <pc:spChg chg="del">
          <ac:chgData name="Lawrence, Charlotte" userId="d1edc840-16a5-48ff-b6e6-9e4df0f0b464" providerId="ADAL" clId="{0688BCE9-BE1B-4A6C-91C7-13A54079AE08}" dt="2023-11-03T10:42:26.661" v="376" actId="478"/>
          <ac:spMkLst>
            <pc:docMk/>
            <pc:sldMk cId="1108328982" sldId="290"/>
            <ac:spMk id="15" creationId="{E1DA1CC8-DF80-DC01-751E-552FDB413C67}"/>
          </ac:spMkLst>
        </pc:spChg>
        <pc:spChg chg="mod">
          <ac:chgData name="Lawrence, Charlotte" userId="d1edc840-16a5-48ff-b6e6-9e4df0f0b464" providerId="ADAL" clId="{0688BCE9-BE1B-4A6C-91C7-13A54079AE08}" dt="2023-11-03T12:18:25.427" v="554" actId="2711"/>
          <ac:spMkLst>
            <pc:docMk/>
            <pc:sldMk cId="1108328982" sldId="290"/>
            <ac:spMk id="18" creationId="{9FCF3F44-4797-0381-6AD7-D13ABFDB281B}"/>
          </ac:spMkLst>
        </pc:spChg>
        <pc:picChg chg="mod">
          <ac:chgData name="Lawrence, Charlotte" userId="d1edc840-16a5-48ff-b6e6-9e4df0f0b464" providerId="ADAL" clId="{0688BCE9-BE1B-4A6C-91C7-13A54079AE08}" dt="2023-11-03T12:18:44.532" v="561" actId="1076"/>
          <ac:picMkLst>
            <pc:docMk/>
            <pc:sldMk cId="1108328982" sldId="290"/>
            <ac:picMk id="2" creationId="{44ADD8A1-839C-A5E9-F8D0-0539C3F572E9}"/>
          </ac:picMkLst>
        </pc:picChg>
        <pc:picChg chg="del">
          <ac:chgData name="Lawrence, Charlotte" userId="d1edc840-16a5-48ff-b6e6-9e4df0f0b464" providerId="ADAL" clId="{0688BCE9-BE1B-4A6C-91C7-13A54079AE08}" dt="2023-10-19T14:47:08.180" v="91" actId="478"/>
          <ac:picMkLst>
            <pc:docMk/>
            <pc:sldMk cId="1108328982" sldId="290"/>
            <ac:picMk id="3" creationId="{A7DC18BC-9658-8C5C-F2C9-F418AB1627AD}"/>
          </ac:picMkLst>
        </pc:picChg>
        <pc:picChg chg="add mod">
          <ac:chgData name="Lawrence, Charlotte" userId="d1edc840-16a5-48ff-b6e6-9e4df0f0b464" providerId="ADAL" clId="{0688BCE9-BE1B-4A6C-91C7-13A54079AE08}" dt="2023-10-19T14:47:08.856" v="92"/>
          <ac:picMkLst>
            <pc:docMk/>
            <pc:sldMk cId="1108328982" sldId="290"/>
            <ac:picMk id="4" creationId="{95F3208D-F666-B558-9D2F-653CFEF0380A}"/>
          </ac:picMkLst>
        </pc:picChg>
        <pc:picChg chg="del">
          <ac:chgData name="Lawrence, Charlotte" userId="d1edc840-16a5-48ff-b6e6-9e4df0f0b464" providerId="ADAL" clId="{0688BCE9-BE1B-4A6C-91C7-13A54079AE08}" dt="2023-10-19T14:47:06.754" v="90" actId="478"/>
          <ac:picMkLst>
            <pc:docMk/>
            <pc:sldMk cId="1108328982" sldId="290"/>
            <ac:picMk id="12" creationId="{96674B81-54CF-4D45-85EE-267A47956FEB}"/>
          </ac:picMkLst>
        </pc:picChg>
        <pc:picChg chg="mod">
          <ac:chgData name="Lawrence, Charlotte" userId="d1edc840-16a5-48ff-b6e6-9e4df0f0b464" providerId="ADAL" clId="{0688BCE9-BE1B-4A6C-91C7-13A54079AE08}" dt="2023-11-03T12:18:42.314" v="560" actId="1076"/>
          <ac:picMkLst>
            <pc:docMk/>
            <pc:sldMk cId="1108328982" sldId="290"/>
            <ac:picMk id="6146" creationId="{C0037BD9-A491-E9AE-02CD-AB6D5E3E7ACF}"/>
          </ac:picMkLst>
        </pc:picChg>
      </pc:sldChg>
      <pc:sldChg chg="addSp delSp modSp mod">
        <pc:chgData name="Lawrence, Charlotte" userId="d1edc840-16a5-48ff-b6e6-9e4df0f0b464" providerId="ADAL" clId="{0688BCE9-BE1B-4A6C-91C7-13A54079AE08}" dt="2023-11-03T12:29:08.879" v="673" actId="14100"/>
        <pc:sldMkLst>
          <pc:docMk/>
          <pc:sldMk cId="1305454667" sldId="292"/>
        </pc:sldMkLst>
        <pc:spChg chg="add del mod">
          <ac:chgData name="Lawrence, Charlotte" userId="d1edc840-16a5-48ff-b6e6-9e4df0f0b464" providerId="ADAL" clId="{0688BCE9-BE1B-4A6C-91C7-13A54079AE08}" dt="2023-11-03T12:29:08.879" v="673" actId="14100"/>
          <ac:spMkLst>
            <pc:docMk/>
            <pc:sldMk cId="1305454667" sldId="292"/>
            <ac:spMk id="3" creationId="{AD19EFE7-1F0C-139F-5135-BC4B6F5D4147}"/>
          </ac:spMkLst>
        </pc:spChg>
        <pc:spChg chg="add del mod">
          <ac:chgData name="Lawrence, Charlotte" userId="d1edc840-16a5-48ff-b6e6-9e4df0f0b464" providerId="ADAL" clId="{0688BCE9-BE1B-4A6C-91C7-13A54079AE08}" dt="2023-11-03T10:29:13.852" v="195"/>
          <ac:spMkLst>
            <pc:docMk/>
            <pc:sldMk cId="1305454667" sldId="292"/>
            <ac:spMk id="6" creationId="{FC62B0B1-5D2D-0031-7D38-5CB7E3248423}"/>
          </ac:spMkLst>
        </pc:spChg>
        <pc:spChg chg="add del">
          <ac:chgData name="Lawrence, Charlotte" userId="d1edc840-16a5-48ff-b6e6-9e4df0f0b464" providerId="ADAL" clId="{0688BCE9-BE1B-4A6C-91C7-13A54079AE08}" dt="2023-11-03T10:29:14.442" v="196" actId="478"/>
          <ac:spMkLst>
            <pc:docMk/>
            <pc:sldMk cId="1305454667" sldId="292"/>
            <ac:spMk id="15" creationId="{E1DA1CC8-DF80-DC01-751E-552FDB413C67}"/>
          </ac:spMkLst>
        </pc:spChg>
        <pc:spChg chg="mod">
          <ac:chgData name="Lawrence, Charlotte" userId="d1edc840-16a5-48ff-b6e6-9e4df0f0b464" providerId="ADAL" clId="{0688BCE9-BE1B-4A6C-91C7-13A54079AE08}" dt="2023-11-03T12:28:38.477" v="664" actId="2711"/>
          <ac:spMkLst>
            <pc:docMk/>
            <pc:sldMk cId="1305454667" sldId="292"/>
            <ac:spMk id="18" creationId="{9FCF3F44-4797-0381-6AD7-D13ABFDB281B}"/>
          </ac:spMkLst>
        </pc:spChg>
        <pc:picChg chg="del">
          <ac:chgData name="Lawrence, Charlotte" userId="d1edc840-16a5-48ff-b6e6-9e4df0f0b464" providerId="ADAL" clId="{0688BCE9-BE1B-4A6C-91C7-13A54079AE08}" dt="2023-10-19T14:47:48.992" v="112" actId="478"/>
          <ac:picMkLst>
            <pc:docMk/>
            <pc:sldMk cId="1305454667" sldId="292"/>
            <ac:picMk id="4" creationId="{F1736DEE-30F3-BBE4-4783-334D81A3090D}"/>
          </ac:picMkLst>
        </pc:picChg>
        <pc:picChg chg="add mod">
          <ac:chgData name="Lawrence, Charlotte" userId="d1edc840-16a5-48ff-b6e6-9e4df0f0b464" providerId="ADAL" clId="{0688BCE9-BE1B-4A6C-91C7-13A54079AE08}" dt="2023-10-19T14:47:49.355" v="113"/>
          <ac:picMkLst>
            <pc:docMk/>
            <pc:sldMk cId="1305454667" sldId="292"/>
            <ac:picMk id="5" creationId="{CAA1CFE1-6D28-B43A-DDEB-AED58AE3F51B}"/>
          </ac:picMkLst>
        </pc:picChg>
        <pc:picChg chg="del">
          <ac:chgData name="Lawrence, Charlotte" userId="d1edc840-16a5-48ff-b6e6-9e4df0f0b464" providerId="ADAL" clId="{0688BCE9-BE1B-4A6C-91C7-13A54079AE08}" dt="2023-10-19T14:47:44.680" v="109" actId="478"/>
          <ac:picMkLst>
            <pc:docMk/>
            <pc:sldMk cId="1305454667" sldId="292"/>
            <ac:picMk id="12" creationId="{96674B81-54CF-4D45-85EE-267A47956FEB}"/>
          </ac:picMkLst>
        </pc:picChg>
      </pc:sldChg>
      <pc:sldChg chg="addSp delSp modSp mod">
        <pc:chgData name="Lawrence, Charlotte" userId="d1edc840-16a5-48ff-b6e6-9e4df0f0b464" providerId="ADAL" clId="{0688BCE9-BE1B-4A6C-91C7-13A54079AE08}" dt="2023-11-03T13:17:57.036" v="736" actId="1076"/>
        <pc:sldMkLst>
          <pc:docMk/>
          <pc:sldMk cId="2588366575" sldId="294"/>
        </pc:sldMkLst>
        <pc:spChg chg="add mod ord">
          <ac:chgData name="Lawrence, Charlotte" userId="d1edc840-16a5-48ff-b6e6-9e4df0f0b464" providerId="ADAL" clId="{0688BCE9-BE1B-4A6C-91C7-13A54079AE08}" dt="2023-11-03T12:19:05.059" v="564" actId="167"/>
          <ac:spMkLst>
            <pc:docMk/>
            <pc:sldMk cId="2588366575" sldId="294"/>
            <ac:spMk id="5" creationId="{97695E9E-4175-4B11-5F05-24367B605D64}"/>
          </ac:spMkLst>
        </pc:spChg>
        <pc:spChg chg="del">
          <ac:chgData name="Lawrence, Charlotte" userId="d1edc840-16a5-48ff-b6e6-9e4df0f0b464" providerId="ADAL" clId="{0688BCE9-BE1B-4A6C-91C7-13A54079AE08}" dt="2023-11-03T12:19:11.341" v="566" actId="478"/>
          <ac:spMkLst>
            <pc:docMk/>
            <pc:sldMk cId="2588366575" sldId="294"/>
            <ac:spMk id="7" creationId="{A6318D05-157A-4DBC-AC77-8EB130700F99}"/>
          </ac:spMkLst>
        </pc:spChg>
        <pc:spChg chg="mod">
          <ac:chgData name="Lawrence, Charlotte" userId="d1edc840-16a5-48ff-b6e6-9e4df0f0b464" providerId="ADAL" clId="{0688BCE9-BE1B-4A6C-91C7-13A54079AE08}" dt="2023-11-03T13:17:54.784" v="735" actId="255"/>
          <ac:spMkLst>
            <pc:docMk/>
            <pc:sldMk cId="2588366575" sldId="294"/>
            <ac:spMk id="13" creationId="{225A9D84-CB56-7B23-4845-75A2CF64A0EA}"/>
          </ac:spMkLst>
        </pc:spChg>
        <pc:spChg chg="del">
          <ac:chgData name="Lawrence, Charlotte" userId="d1edc840-16a5-48ff-b6e6-9e4df0f0b464" providerId="ADAL" clId="{0688BCE9-BE1B-4A6C-91C7-13A54079AE08}" dt="2023-11-03T10:42:30.640" v="378" actId="478"/>
          <ac:spMkLst>
            <pc:docMk/>
            <pc:sldMk cId="2588366575" sldId="294"/>
            <ac:spMk id="15" creationId="{E1DA1CC8-DF80-DC01-751E-552FDB413C67}"/>
          </ac:spMkLst>
        </pc:spChg>
        <pc:spChg chg="mod">
          <ac:chgData name="Lawrence, Charlotte" userId="d1edc840-16a5-48ff-b6e6-9e4df0f0b464" providerId="ADAL" clId="{0688BCE9-BE1B-4A6C-91C7-13A54079AE08}" dt="2023-11-03T12:19:59.775" v="567" actId="1076"/>
          <ac:spMkLst>
            <pc:docMk/>
            <pc:sldMk cId="2588366575" sldId="294"/>
            <ac:spMk id="18" creationId="{9FCF3F44-4797-0381-6AD7-D13ABFDB281B}"/>
          </ac:spMkLst>
        </pc:spChg>
        <pc:picChg chg="mod">
          <ac:chgData name="Lawrence, Charlotte" userId="d1edc840-16a5-48ff-b6e6-9e4df0f0b464" providerId="ADAL" clId="{0688BCE9-BE1B-4A6C-91C7-13A54079AE08}" dt="2023-11-03T12:20:28.485" v="573" actId="1076"/>
          <ac:picMkLst>
            <pc:docMk/>
            <pc:sldMk cId="2588366575" sldId="294"/>
            <ac:picMk id="2" creationId="{44ADD8A1-839C-A5E9-F8D0-0539C3F572E9}"/>
          </ac:picMkLst>
        </pc:picChg>
        <pc:picChg chg="del">
          <ac:chgData name="Lawrence, Charlotte" userId="d1edc840-16a5-48ff-b6e6-9e4df0f0b464" providerId="ADAL" clId="{0688BCE9-BE1B-4A6C-91C7-13A54079AE08}" dt="2023-10-19T14:47:18.370" v="95" actId="478"/>
          <ac:picMkLst>
            <pc:docMk/>
            <pc:sldMk cId="2588366575" sldId="294"/>
            <ac:picMk id="3" creationId="{A7DC18BC-9658-8C5C-F2C9-F418AB1627AD}"/>
          </ac:picMkLst>
        </pc:picChg>
        <pc:picChg chg="add mod">
          <ac:chgData name="Lawrence, Charlotte" userId="d1edc840-16a5-48ff-b6e6-9e4df0f0b464" providerId="ADAL" clId="{0688BCE9-BE1B-4A6C-91C7-13A54079AE08}" dt="2023-10-19T14:47:18.888" v="96"/>
          <ac:picMkLst>
            <pc:docMk/>
            <pc:sldMk cId="2588366575" sldId="294"/>
            <ac:picMk id="4" creationId="{0C8E8358-DBE4-5246-7F47-0BD2E1FBA2BD}"/>
          </ac:picMkLst>
        </pc:picChg>
        <pc:picChg chg="mod">
          <ac:chgData name="Lawrence, Charlotte" userId="d1edc840-16a5-48ff-b6e6-9e4df0f0b464" providerId="ADAL" clId="{0688BCE9-BE1B-4A6C-91C7-13A54079AE08}" dt="2023-11-03T12:21:33.449" v="593" actId="1076"/>
          <ac:picMkLst>
            <pc:docMk/>
            <pc:sldMk cId="2588366575" sldId="294"/>
            <ac:picMk id="9" creationId="{E9E90EBD-2D47-9663-E14C-FB22E964792E}"/>
          </ac:picMkLst>
        </pc:picChg>
        <pc:picChg chg="del">
          <ac:chgData name="Lawrence, Charlotte" userId="d1edc840-16a5-48ff-b6e6-9e4df0f0b464" providerId="ADAL" clId="{0688BCE9-BE1B-4A6C-91C7-13A54079AE08}" dt="2023-10-19T14:47:16.804" v="94" actId="478"/>
          <ac:picMkLst>
            <pc:docMk/>
            <pc:sldMk cId="2588366575" sldId="294"/>
            <ac:picMk id="12" creationId="{96674B81-54CF-4D45-85EE-267A47956FEB}"/>
          </ac:picMkLst>
        </pc:picChg>
        <pc:picChg chg="mod">
          <ac:chgData name="Lawrence, Charlotte" userId="d1edc840-16a5-48ff-b6e6-9e4df0f0b464" providerId="ADAL" clId="{0688BCE9-BE1B-4A6C-91C7-13A54079AE08}" dt="2023-11-03T12:21:26.993" v="589" actId="1076"/>
          <ac:picMkLst>
            <pc:docMk/>
            <pc:sldMk cId="2588366575" sldId="294"/>
            <ac:picMk id="4098" creationId="{5CE2FD3A-5D82-8062-4B66-1EAC2D1412F0}"/>
          </ac:picMkLst>
        </pc:picChg>
        <pc:picChg chg="mod">
          <ac:chgData name="Lawrence, Charlotte" userId="d1edc840-16a5-48ff-b6e6-9e4df0f0b464" providerId="ADAL" clId="{0688BCE9-BE1B-4A6C-91C7-13A54079AE08}" dt="2023-11-03T13:17:57.036" v="736" actId="1076"/>
          <ac:picMkLst>
            <pc:docMk/>
            <pc:sldMk cId="2588366575" sldId="294"/>
            <ac:picMk id="6146" creationId="{C0037BD9-A491-E9AE-02CD-AB6D5E3E7ACF}"/>
          </ac:picMkLst>
        </pc:picChg>
      </pc:sldChg>
      <pc:sldChg chg="addSp delSp modSp mod">
        <pc:chgData name="Lawrence, Charlotte" userId="d1edc840-16a5-48ff-b6e6-9e4df0f0b464" providerId="ADAL" clId="{0688BCE9-BE1B-4A6C-91C7-13A54079AE08}" dt="2023-11-03T10:28:48.562" v="192" actId="1076"/>
        <pc:sldMkLst>
          <pc:docMk/>
          <pc:sldMk cId="1348599101" sldId="295"/>
        </pc:sldMkLst>
        <pc:spChg chg="add mod ord">
          <ac:chgData name="Lawrence, Charlotte" userId="d1edc840-16a5-48ff-b6e6-9e4df0f0b464" providerId="ADAL" clId="{0688BCE9-BE1B-4A6C-91C7-13A54079AE08}" dt="2023-11-03T10:28:32.973" v="188" actId="167"/>
          <ac:spMkLst>
            <pc:docMk/>
            <pc:sldMk cId="1348599101" sldId="295"/>
            <ac:spMk id="5" creationId="{74EEF832-3C3E-3E34-BC31-9897D9A68CBF}"/>
          </ac:spMkLst>
        </pc:spChg>
        <pc:spChg chg="del">
          <ac:chgData name="Lawrence, Charlotte" userId="d1edc840-16a5-48ff-b6e6-9e4df0f0b464" providerId="ADAL" clId="{0688BCE9-BE1B-4A6C-91C7-13A54079AE08}" dt="2023-11-03T10:28:41.231" v="190" actId="478"/>
          <ac:spMkLst>
            <pc:docMk/>
            <pc:sldMk cId="1348599101" sldId="295"/>
            <ac:spMk id="7" creationId="{A6318D05-157A-4DBC-AC77-8EB130700F99}"/>
          </ac:spMkLst>
        </pc:spChg>
        <pc:spChg chg="add del mod">
          <ac:chgData name="Lawrence, Charlotte" userId="d1edc840-16a5-48ff-b6e6-9e4df0f0b464" providerId="ADAL" clId="{0688BCE9-BE1B-4A6C-91C7-13A54079AE08}" dt="2023-11-03T10:28:29.330" v="186" actId="478"/>
          <ac:spMkLst>
            <pc:docMk/>
            <pc:sldMk cId="1348599101" sldId="295"/>
            <ac:spMk id="15" creationId="{E1DA1CC8-DF80-DC01-751E-552FDB413C67}"/>
          </ac:spMkLst>
        </pc:spChg>
        <pc:spChg chg="mod">
          <ac:chgData name="Lawrence, Charlotte" userId="d1edc840-16a5-48ff-b6e6-9e4df0f0b464" providerId="ADAL" clId="{0688BCE9-BE1B-4A6C-91C7-13A54079AE08}" dt="2023-11-03T10:28:48.562" v="192" actId="1076"/>
          <ac:spMkLst>
            <pc:docMk/>
            <pc:sldMk cId="1348599101" sldId="295"/>
            <ac:spMk id="16" creationId="{7D4AD731-E387-9CEA-3338-76B7335089C6}"/>
          </ac:spMkLst>
        </pc:spChg>
        <pc:spChg chg="mod">
          <ac:chgData name="Lawrence, Charlotte" userId="d1edc840-16a5-48ff-b6e6-9e4df0f0b464" providerId="ADAL" clId="{0688BCE9-BE1B-4A6C-91C7-13A54079AE08}" dt="2023-11-03T10:28:45.578" v="191" actId="1076"/>
          <ac:spMkLst>
            <pc:docMk/>
            <pc:sldMk cId="1348599101" sldId="295"/>
            <ac:spMk id="18" creationId="{9FCF3F44-4797-0381-6AD7-D13ABFDB281B}"/>
          </ac:spMkLst>
        </pc:spChg>
        <pc:picChg chg="add mod">
          <ac:chgData name="Lawrence, Charlotte" userId="d1edc840-16a5-48ff-b6e6-9e4df0f0b464" providerId="ADAL" clId="{0688BCE9-BE1B-4A6C-91C7-13A54079AE08}" dt="2023-10-19T14:44:51.539" v="29"/>
          <ac:picMkLst>
            <pc:docMk/>
            <pc:sldMk cId="1348599101" sldId="295"/>
            <ac:picMk id="3" creationId="{130988C4-ED76-6FB8-3693-C1EEC47A0381}"/>
          </ac:picMkLst>
        </pc:picChg>
        <pc:picChg chg="del">
          <ac:chgData name="Lawrence, Charlotte" userId="d1edc840-16a5-48ff-b6e6-9e4df0f0b464" providerId="ADAL" clId="{0688BCE9-BE1B-4A6C-91C7-13A54079AE08}" dt="2023-10-19T14:44:51.138" v="28" actId="478"/>
          <ac:picMkLst>
            <pc:docMk/>
            <pc:sldMk cId="1348599101" sldId="295"/>
            <ac:picMk id="4" creationId="{FBDF4AC7-EA13-5F36-097E-CBE2CA2DE594}"/>
          </ac:picMkLst>
        </pc:picChg>
        <pc:picChg chg="del">
          <ac:chgData name="Lawrence, Charlotte" userId="d1edc840-16a5-48ff-b6e6-9e4df0f0b464" providerId="ADAL" clId="{0688BCE9-BE1B-4A6C-91C7-13A54079AE08}" dt="2023-10-19T14:44:49.533" v="27" actId="478"/>
          <ac:picMkLst>
            <pc:docMk/>
            <pc:sldMk cId="1348599101" sldId="295"/>
            <ac:picMk id="12" creationId="{96674B81-54CF-4D45-85EE-267A47956FEB}"/>
          </ac:picMkLst>
        </pc:picChg>
      </pc:sldChg>
      <pc:sldChg chg="addSp delSp modSp mod">
        <pc:chgData name="Lawrence, Charlotte" userId="d1edc840-16a5-48ff-b6e6-9e4df0f0b464" providerId="ADAL" clId="{0688BCE9-BE1B-4A6C-91C7-13A54079AE08}" dt="2023-11-03T12:27:12.548" v="640"/>
        <pc:sldMkLst>
          <pc:docMk/>
          <pc:sldMk cId="3814453547" sldId="296"/>
        </pc:sldMkLst>
        <pc:spChg chg="mod">
          <ac:chgData name="Lawrence, Charlotte" userId="d1edc840-16a5-48ff-b6e6-9e4df0f0b464" providerId="ADAL" clId="{0688BCE9-BE1B-4A6C-91C7-13A54079AE08}" dt="2023-11-03T12:24:48.564" v="638" actId="1076"/>
          <ac:spMkLst>
            <pc:docMk/>
            <pc:sldMk cId="3814453547" sldId="296"/>
            <ac:spMk id="6" creationId="{B20FCBD5-71E9-5DBA-4B89-4700FA0D4C8E}"/>
          </ac:spMkLst>
        </pc:spChg>
        <pc:picChg chg="add mod">
          <ac:chgData name="Lawrence, Charlotte" userId="d1edc840-16a5-48ff-b6e6-9e4df0f0b464" providerId="ADAL" clId="{0688BCE9-BE1B-4A6C-91C7-13A54079AE08}" dt="2023-10-19T14:47:29.929" v="102"/>
          <ac:picMkLst>
            <pc:docMk/>
            <pc:sldMk cId="3814453547" sldId="296"/>
            <ac:picMk id="3" creationId="{DB781383-B9B8-F6D4-5E0A-FEE315F8D1BC}"/>
          </ac:picMkLst>
        </pc:picChg>
        <pc:picChg chg="add mod">
          <ac:chgData name="Lawrence, Charlotte" userId="d1edc840-16a5-48ff-b6e6-9e4df0f0b464" providerId="ADAL" clId="{0688BCE9-BE1B-4A6C-91C7-13A54079AE08}" dt="2023-11-03T12:27:12.548" v="640"/>
          <ac:picMkLst>
            <pc:docMk/>
            <pc:sldMk cId="3814453547" sldId="296"/>
            <ac:picMk id="5" creationId="{DEE2608E-B756-EE43-8365-022A92F1FDC8}"/>
          </ac:picMkLst>
        </pc:picChg>
        <pc:picChg chg="del">
          <ac:chgData name="Lawrence, Charlotte" userId="d1edc840-16a5-48ff-b6e6-9e4df0f0b464" providerId="ADAL" clId="{0688BCE9-BE1B-4A6C-91C7-13A54079AE08}" dt="2023-10-19T14:47:28.029" v="100" actId="478"/>
          <ac:picMkLst>
            <pc:docMk/>
            <pc:sldMk cId="3814453547" sldId="296"/>
            <ac:picMk id="12" creationId="{96674B81-54CF-4D45-85EE-267A47956FEB}"/>
          </ac:picMkLst>
        </pc:picChg>
        <pc:picChg chg="del">
          <ac:chgData name="Lawrence, Charlotte" userId="d1edc840-16a5-48ff-b6e6-9e4df0f0b464" providerId="ADAL" clId="{0688BCE9-BE1B-4A6C-91C7-13A54079AE08}" dt="2023-11-03T12:27:12.055" v="639" actId="478"/>
          <ac:picMkLst>
            <pc:docMk/>
            <pc:sldMk cId="3814453547" sldId="296"/>
            <ac:picMk id="14" creationId="{0B436509-1F96-57BF-3214-DBEA8449232C}"/>
          </ac:picMkLst>
        </pc:picChg>
        <pc:picChg chg="del">
          <ac:chgData name="Lawrence, Charlotte" userId="d1edc840-16a5-48ff-b6e6-9e4df0f0b464" providerId="ADAL" clId="{0688BCE9-BE1B-4A6C-91C7-13A54079AE08}" dt="2023-10-19T14:47:29.554" v="101" actId="478"/>
          <ac:picMkLst>
            <pc:docMk/>
            <pc:sldMk cId="3814453547" sldId="296"/>
            <ac:picMk id="16" creationId="{42DC30DB-9657-A410-7F9E-38E1B58A230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12DD35-D880-4F6D-9477-254A1F2FF06C}" type="datetimeFigureOut">
              <a:rPr lang="en-GB" smtClean="0"/>
              <a:t>03/11/2023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F72D8C-C8BD-4D41-AFFA-C4983F398E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2237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The Advanced Manufacturing sector includes areas such as: Automotive Manufacture; Aerospace; Pharmaceutical/ Chemical; Food and Drink; Engineering &amp; Machining.</a:t>
            </a:r>
          </a:p>
          <a:p>
            <a:endParaRPr lang="en-US">
              <a:latin typeface="OpenDyslexic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There are some fantastic employers to work for locally including world-renowned brands such as Jaguar Land Rover, Unilever, Pilkington, </a:t>
            </a:r>
            <a:r>
              <a:rPr lang="en-US" err="1"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Inovyn</a:t>
            </a:r>
            <a:r>
              <a:rPr lang="en-US"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, Astra Zeneca, Alstom, ABB Group. 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72D8C-C8BD-4D41-AFFA-C4983F398E5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0457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Construction is vital to delivering the infrastructure and buildings needed for the future growth of the Liverpool City Region. </a:t>
            </a:r>
          </a:p>
          <a:p>
            <a:endParaRPr lang="en-US">
              <a:latin typeface="OpenDyslexic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There are some fantastic employers to work for locally including: </a:t>
            </a:r>
            <a:r>
              <a:rPr lang="en-US" b="1"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Laing O'Rourke, Morgan Sindall Group, Graham Construction, Wates Group &amp; many more.</a:t>
            </a:r>
          </a:p>
          <a:p>
            <a:endParaRPr lang="en-US">
              <a:latin typeface="OpenDyslexic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b="1"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What types of jobs are available?</a:t>
            </a:r>
          </a:p>
          <a:p>
            <a:r>
              <a:rPr lang="en-GB"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Architects, Bricklayers &amp; Masons, Carpenters &amp; Joiners, Chartered Surveyors, Civil Engineers, Electricians, Glaziers, Painters, Plumbers.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72D8C-C8BD-4D41-AFFA-C4983F398E5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8076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The Digital and Creative Sector is at the heart of the Liverpool City Region’s ambitions to be a world-leading creative and digital economy.</a:t>
            </a:r>
          </a:p>
          <a:p>
            <a:endParaRPr lang="en-US">
              <a:latin typeface="OpenDyslexic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There are some fantastic employers to work for locally including: </a:t>
            </a:r>
            <a:r>
              <a:rPr lang="en-US" b="1"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CNC Robotics, hi-impact, CGA Simulation, Red Ninja, </a:t>
            </a:r>
            <a:r>
              <a:rPr lang="en-US" b="1" err="1"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Mashbo</a:t>
            </a:r>
            <a:r>
              <a:rPr lang="en-US" b="1"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b="1" err="1"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SysGroup</a:t>
            </a:r>
            <a:r>
              <a:rPr lang="en-US" b="1"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, Sony &amp; Many more.</a:t>
            </a:r>
            <a:endParaRPr lang="en-GB" b="1">
              <a:latin typeface="OpenDyslexic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>
              <a:latin typeface="OpenDyslexic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b="1"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What types of jobs are available</a:t>
            </a:r>
          </a:p>
          <a:p>
            <a:r>
              <a:rPr lang="en-US"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Photographers, audio-visual and broadcasting equipment operators, Graphic Designers, Telecommunications Engineers, IT User Support Technicians, IT Business Analysts, Architects, Systems Designers &amp; Many more.</a:t>
            </a:r>
            <a:endParaRPr lang="en-GB">
              <a:latin typeface="OpenDyslexic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72D8C-C8BD-4D41-AFFA-C4983F398E5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2476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There are some fantastic employers to work for locally including: </a:t>
            </a:r>
            <a:r>
              <a:rPr lang="en-US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Cadent (Gas) </a:t>
            </a:r>
            <a:r>
              <a:rPr lang="en-US" b="1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Orsted</a:t>
            </a:r>
            <a:r>
              <a:rPr lang="en-US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Renewable UK, </a:t>
            </a:r>
            <a:r>
              <a:rPr lang="en-US" b="1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Ulemco</a:t>
            </a:r>
            <a:r>
              <a:rPr lang="en-US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Siemens, Innogy and many more.</a:t>
            </a:r>
            <a:endParaRPr lang="en-GB" b="1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GB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types of jobs are available? </a:t>
            </a:r>
            <a:r>
              <a:rPr lang="en-GB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Wind Turbine technicians, Offshore wind maintenance, Recycling,  Solar PV Installation and Maintenance, Welding Trades, Engineering Technicians, Environment Professionals, Electricians and many more.</a:t>
            </a:r>
          </a:p>
          <a:p>
            <a:endParaRPr lang="en-GB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skills are useful to have in this industry?</a:t>
            </a:r>
          </a:p>
          <a:p>
            <a:endParaRPr lang="en-GB" b="1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Problem solving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Data and analytical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Planning and 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Team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STEM</a:t>
            </a:r>
            <a:r>
              <a: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- Science, Technology, Engineering, and </a:t>
            </a:r>
            <a:r>
              <a:rPr lang="en-US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Maths</a:t>
            </a:r>
            <a:r>
              <a: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endParaRPr lang="en-GB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72D8C-C8BD-4D41-AFFA-C4983F398E5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94598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Whether you’re treating poorly patients or conducting life-saving research, working in the health and care sector means you’ll be making a real difference to the lives of others.</a:t>
            </a:r>
          </a:p>
          <a:p>
            <a:endParaRPr lang="en-GB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Liverpool City Region is home to many important Life Sciences and Health </a:t>
            </a:r>
            <a:r>
              <a:rPr lang="en-US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orgainsations</a:t>
            </a:r>
            <a:r>
              <a: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all undertaking life changing work: </a:t>
            </a:r>
            <a:r>
              <a:rPr lang="en-US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Novartis Vaccines, NHS, Unilever, </a:t>
            </a:r>
            <a:r>
              <a:rPr lang="en-US" b="1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Perfectus</a:t>
            </a:r>
            <a:r>
              <a:rPr lang="en-US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Biomed, Farm Urban, </a:t>
            </a:r>
            <a:r>
              <a:rPr lang="en-US" b="1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Redx</a:t>
            </a:r>
            <a:r>
              <a:rPr lang="en-US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Pharma, Astra </a:t>
            </a:r>
            <a:r>
              <a:rPr lang="en-US" b="1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Zenica</a:t>
            </a:r>
            <a:r>
              <a:rPr lang="en-US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and many more.</a:t>
            </a:r>
          </a:p>
          <a:p>
            <a:endParaRPr lang="en-US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types of jobs are available? </a:t>
            </a:r>
          </a:p>
          <a:p>
            <a:r>
              <a:rPr lang="en-GB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Paramedic, Dental practitioner, Doctors, Nurses, Physiotherapists, Care Worker, Midwife, Laboratory work, Chemical Engineer, Biochemist, Biomedical Science.</a:t>
            </a:r>
          </a:p>
          <a:p>
            <a:endParaRPr lang="en-GB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72D8C-C8BD-4D41-AFFA-C4983F398E5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4715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Key employers include:  </a:t>
            </a:r>
            <a:r>
              <a:rPr lang="en-GB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ARUP; Rathbones; Barclays Wealth; MAM Funds; Investec; Shore Capital; Hill Dickinson;  </a:t>
            </a:r>
            <a:r>
              <a:rPr lang="en-GB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Keppie</a:t>
            </a:r>
            <a:r>
              <a:rPr lang="en-GB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Massie; Mott McDonald; and KPMG.</a:t>
            </a:r>
          </a:p>
          <a:p>
            <a:endParaRPr lang="en-GB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types of jobs are available? </a:t>
            </a:r>
            <a:r>
              <a:rPr lang="en-GB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Human Resources, Legal professionals, Accountants, Financial Managers, Call &amp; contact centre occupations and many more.</a:t>
            </a:r>
          </a:p>
          <a:p>
            <a:endParaRPr lang="en-GB" b="1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skills are useful to have in this industry?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Accuracy and attention to detail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English and </a:t>
            </a:r>
            <a:r>
              <a:rPr lang="en-US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maths</a:t>
            </a:r>
            <a:endParaRPr lang="en-US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Project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Report writing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ICT/Digital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Critical and Analytical thinking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Teamwork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Problem solving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Communication and Influencing Skills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Resilience and Motivation</a:t>
            </a:r>
            <a:endParaRPr lang="en-GB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72D8C-C8BD-4D41-AFFA-C4983F398E56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1063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Key employers include: </a:t>
            </a:r>
            <a:r>
              <a:rPr lang="en-GB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John Lennon </a:t>
            </a:r>
            <a:r>
              <a:rPr lang="en-GB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Airport,Echo</a:t>
            </a:r>
            <a:r>
              <a:rPr lang="en-GB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Arena and BT Convention Centre, Football Clubs, Museums &amp; Art Galleries, Aintree Racecourse and many more.</a:t>
            </a:r>
          </a:p>
          <a:p>
            <a:endParaRPr lang="en-GB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types of jobs are available? </a:t>
            </a:r>
            <a:r>
              <a:rPr lang="en-GB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Travel Agents, Restaurant &amp; Hotel staff, Sales &amp; Retail assistants, Leisure &amp; Sport </a:t>
            </a:r>
            <a:r>
              <a:rPr lang="en-GB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Managers,Chef</a:t>
            </a:r>
            <a:r>
              <a:rPr lang="en-GB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Air travel assistant and many more.</a:t>
            </a:r>
          </a:p>
          <a:p>
            <a:endParaRPr lang="en-GB" b="1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skills are useful to have in this industry?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Good communication and social skills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Customer service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Teamwork and working with others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Resilience, patience and overcoming challenges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Reliability and Punctuality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Literacy and Numeracy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Foreign Language Skills - Bilingual or Multilingual </a:t>
            </a:r>
            <a:endParaRPr lang="en-GB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F72D8C-C8BD-4D41-AFFA-C4983F398E56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448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84332-79E1-D711-D157-4AD6ADAD21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2C198F-AA3F-5B8B-1D55-A89246201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C14148-1EC6-C920-F62B-FCE9873D7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9692B-83B9-44DD-9FD4-718A8A5FE2DD}" type="datetimeFigureOut">
              <a:rPr lang="en-GB" smtClean="0"/>
              <a:t>03/11/2023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C852E0-44FC-24B4-2D21-875135AB9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6C1B0-2109-36A3-219E-6B1F1F23E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7B65-F389-49E3-9B12-DBB599B61F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0093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6D3B3-8AD3-B8B0-84F0-89BD784F9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9A9248-C9CF-9083-B551-17C788A6C9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7797F-AA4A-263D-2118-2BC0746F0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9692B-83B9-44DD-9FD4-718A8A5FE2DD}" type="datetimeFigureOut">
              <a:rPr lang="en-GB" smtClean="0"/>
              <a:t>03/11/2023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FE110C-627D-0DBC-C1D1-4C11527AE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149FD4-F923-4E8D-6E47-EC8850AF4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7B65-F389-49E3-9B12-DBB599B61F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6138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2BEB83-51AA-DE37-43A1-3E15686C9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4B037E-75BC-3CC4-7C5C-0A3095CFE6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F13BA0-C843-4978-7E62-205A80B28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9692B-83B9-44DD-9FD4-718A8A5FE2DD}" type="datetimeFigureOut">
              <a:rPr lang="en-GB" smtClean="0"/>
              <a:t>03/11/2023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893E90-8D80-73A4-8A31-E73C265E2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7C295D-9EDC-DEE2-A660-292030E62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7B65-F389-49E3-9B12-DBB599B61F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7320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3B2C4-D510-04C4-75C0-9ABC6A123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6CEEBF-6573-645F-F38E-652DD14E10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E23A17-0E1C-74A5-6DC2-7C463D1C6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9692B-83B9-44DD-9FD4-718A8A5FE2DD}" type="datetimeFigureOut">
              <a:rPr lang="en-GB" smtClean="0"/>
              <a:t>03/11/2023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94C872-181A-5201-9169-50EA83A6C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C874B4-8C39-5FD2-46D1-A5540188A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7B65-F389-49E3-9B12-DBB599B61F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1128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57CB3-F78B-F8ED-317F-CF02C5D3A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612937-A07F-66E1-1380-48734E4C3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DD0E9F-9A36-5BA7-6172-B6897F2B5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9692B-83B9-44DD-9FD4-718A8A5FE2DD}" type="datetimeFigureOut">
              <a:rPr lang="en-GB" smtClean="0"/>
              <a:t>03/11/2023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74B0FC-CE38-8060-7D13-D4859B2B4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CCDD5-3D06-4818-4B7E-969C3BA51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7B65-F389-49E3-9B12-DBB599B61F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4878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57C9B-85D0-0017-7BFC-8770F434D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F737AD-8495-E2D2-E01F-A04D1115D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1DEAF3-7D0B-BE6A-917D-72BEA9B253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E5C0E7-D387-235F-4FBB-1B200CC30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9692B-83B9-44DD-9FD4-718A8A5FE2DD}" type="datetimeFigureOut">
              <a:rPr lang="en-GB" smtClean="0"/>
              <a:t>03/11/2023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A7239F-DC66-C760-F9E8-064D30E0C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4EAEFA-C803-E1D4-76B9-E9B858432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7B65-F389-49E3-9B12-DBB599B61F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1326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801FD-4B98-1FB3-1B9D-E09003067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35B987-5072-FBB3-548A-D550B2BC27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9CD747-2781-DD40-55EC-2AB07FB66A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56F961-54BA-2577-A994-67BC13E015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29BD2F-F8F7-8D70-8E36-D4B54E9B26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8FDE79-9E23-3EA5-A97E-2F8E40B4D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9692B-83B9-44DD-9FD4-718A8A5FE2DD}" type="datetimeFigureOut">
              <a:rPr lang="en-GB" smtClean="0"/>
              <a:t>03/11/2023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1583F9-F39A-C7BA-AD35-CB348FCC0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F5A104-F9C9-9F2F-3266-F336F1AF1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7B65-F389-49E3-9B12-DBB599B61F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2316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D5D6D-C962-9C7E-20C5-6595CFA41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D41E8F-1F05-C65F-7B3F-16D07664E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9692B-83B9-44DD-9FD4-718A8A5FE2DD}" type="datetimeFigureOut">
              <a:rPr lang="en-GB" smtClean="0"/>
              <a:t>03/11/2023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624BED-5297-A8E8-E49A-0418548C3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DE6575-1E81-2605-6A41-3728D6917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7B65-F389-49E3-9B12-DBB599B61F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6747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8009EC-66CB-8E2C-EE9D-ADE2CB7D0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9692B-83B9-44DD-9FD4-718A8A5FE2DD}" type="datetimeFigureOut">
              <a:rPr lang="en-GB" smtClean="0"/>
              <a:t>03/11/2023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E63CC2-83E8-F4ED-403C-91A02B279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F73E8F-5545-95F7-AB58-14572D6C2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7B65-F389-49E3-9B12-DBB599B61F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3568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B4C57-E652-5C4B-0BFD-96186B29F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16AA6-44BC-430C-1224-07AAB28745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CA9CC4-7792-3655-EAFD-68FFDD0AD0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5D00E8-5E2C-5934-80E2-D16653B4A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9692B-83B9-44DD-9FD4-718A8A5FE2DD}" type="datetimeFigureOut">
              <a:rPr lang="en-GB" smtClean="0"/>
              <a:t>03/11/2023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E03802-FE1F-8309-7B55-1453A3750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ACD8C3-CD5F-4438-ED18-1FAB338A8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7B65-F389-49E3-9B12-DBB599B61F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8739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8C8B5-D3C8-0A3E-A686-B529D7394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4FF3CF-29FA-4A06-7EC5-7CE5134D64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38C1BE-6962-CD9F-95E4-3E9981FDAC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1046AA-638F-5DF6-3696-DF8661AC5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9692B-83B9-44DD-9FD4-718A8A5FE2DD}" type="datetimeFigureOut">
              <a:rPr lang="en-GB" smtClean="0"/>
              <a:t>03/11/2023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721365-7CC0-8B4F-1167-3E52AC723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25F30D-A7D6-542B-DCC6-F8ACA23B6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47B65-F389-49E3-9B12-DBB599B61F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5119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4505D9-DE05-E4DB-3475-B0C87AACC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CE620-1A90-C3A1-9215-26E9036BD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E5BD9-1453-0ED0-1B68-63E3115946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9692B-83B9-44DD-9FD4-718A8A5FE2DD}" type="datetimeFigureOut">
              <a:rPr lang="en-GB" smtClean="0"/>
              <a:t>03/11/2023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D9A6CA-01A1-7AC5-B606-0D1A0080AE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A96DE-470B-61CB-1A5C-F017D90A73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47B65-F389-49E3-9B12-DBB599B61F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0665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4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Relationship Id="rId9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5.jpeg"/><Relationship Id="rId7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8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4.sv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2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4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4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26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9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Relationship Id="rId9" Type="http://schemas.openxmlformats.org/officeDocument/2006/relationships/image" Target="../media/image4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0.jpeg"/><Relationship Id="rId7" Type="http://schemas.openxmlformats.org/officeDocument/2006/relationships/image" Target="../media/image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4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www.youtube.com/watch?v=4RqQGbuK0OU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4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4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36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7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4.sv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Relationship Id="rId9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1.jpeg"/><Relationship Id="rId7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B2272E8-1B77-490C-AD41-FC151E8E8BC8}"/>
              </a:ext>
            </a:extLst>
          </p:cNvPr>
          <p:cNvSpPr/>
          <p:nvPr/>
        </p:nvSpPr>
        <p:spPr>
          <a:xfrm>
            <a:off x="6003339" y="4411824"/>
            <a:ext cx="6463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EB1FEF3-1F8C-A5BB-6097-406858AF8E7F}"/>
              </a:ext>
            </a:extLst>
          </p:cNvPr>
          <p:cNvSpPr txBox="1"/>
          <p:nvPr/>
        </p:nvSpPr>
        <p:spPr>
          <a:xfrm>
            <a:off x="765271" y="-471359"/>
            <a:ext cx="89916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5400" dirty="0">
              <a:solidFill>
                <a:srgbClr val="00A8A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400" b="1" dirty="0">
                <a:solidFill>
                  <a:srgbClr val="00A8A8"/>
                </a:solidFill>
                <a:latin typeface="OpenDyslexic" panose="00000500000000000000" pitchFamily="50" charset="0"/>
                <a:cs typeface="Arial" panose="020B0604020202020204" pitchFamily="34" charset="0"/>
              </a:rPr>
              <a:t>Welcome</a:t>
            </a:r>
          </a:p>
          <a:p>
            <a:r>
              <a:rPr lang="en-US" sz="4400" i="1" kern="1200" dirty="0">
                <a:solidFill>
                  <a:srgbClr val="00A8A8"/>
                </a:solidFill>
                <a:effectLst/>
                <a:latin typeface="OpenDyslexic" panose="00000500000000000000" pitchFamily="50" charset="0"/>
                <a:ea typeface="Times New Roman" panose="02020603050405020304" pitchFamily="18" charset="0"/>
                <a:cs typeface="Arial" panose="020B0604020202020204" pitchFamily="34" charset="0"/>
              </a:rPr>
              <a:t>Liverpool City Region Growth</a:t>
            </a:r>
          </a:p>
          <a:p>
            <a:r>
              <a:rPr lang="en-US" sz="4400" i="1" kern="1200" dirty="0">
                <a:solidFill>
                  <a:srgbClr val="00A8A8"/>
                </a:solidFill>
                <a:effectLst/>
                <a:latin typeface="OpenDyslexic" panose="00000500000000000000" pitchFamily="50" charset="0"/>
                <a:ea typeface="Times New Roman" panose="02020603050405020304" pitchFamily="18" charset="0"/>
                <a:cs typeface="Arial" panose="020B0604020202020204" pitchFamily="34" charset="0"/>
              </a:rPr>
              <a:t>Sectors </a:t>
            </a:r>
            <a:r>
              <a:rPr lang="en-US" sz="4400" i="1" dirty="0">
                <a:solidFill>
                  <a:srgbClr val="00A8A8"/>
                </a:solidFill>
                <a:latin typeface="OpenDyslexic" panose="00000500000000000000" pitchFamily="50" charset="0"/>
                <a:ea typeface="Times New Roman" panose="02020603050405020304" pitchFamily="18" charset="0"/>
                <a:cs typeface="Arial" panose="020B0604020202020204" pitchFamily="34" charset="0"/>
              </a:rPr>
              <a:t>S</a:t>
            </a:r>
            <a:r>
              <a:rPr lang="en-US" sz="4400" i="1" kern="1200" dirty="0">
                <a:solidFill>
                  <a:srgbClr val="00A8A8"/>
                </a:solidFill>
                <a:effectLst/>
                <a:latin typeface="OpenDyslexic" panose="00000500000000000000" pitchFamily="50" charset="0"/>
                <a:ea typeface="Times New Roman" panose="02020603050405020304" pitchFamily="18" charset="0"/>
                <a:cs typeface="Arial" panose="020B0604020202020204" pitchFamily="34" charset="0"/>
              </a:rPr>
              <a:t>tudent Careers Champions </a:t>
            </a:r>
            <a:endParaRPr lang="en-US" sz="4400" dirty="0">
              <a:solidFill>
                <a:srgbClr val="00A8A8"/>
              </a:solidFill>
              <a:latin typeface="OpenDyslexic" panose="00000500000000000000" pitchFamily="50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AB6ABD-735D-B247-5661-61998C8F0B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375" t="44878" r="10229" b="38522"/>
          <a:stretch/>
        </p:blipFill>
        <p:spPr>
          <a:xfrm>
            <a:off x="578385" y="3739280"/>
            <a:ext cx="11613615" cy="308538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45C912A-36A9-5CAD-4C90-0F9AC1BFFE7A}"/>
              </a:ext>
            </a:extLst>
          </p:cNvPr>
          <p:cNvSpPr txBox="1"/>
          <p:nvPr/>
        </p:nvSpPr>
        <p:spPr>
          <a:xfrm>
            <a:off x="186146" y="2916341"/>
            <a:ext cx="87439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 kern="1200" dirty="0">
                <a:solidFill>
                  <a:srgbClr val="AEAAAA"/>
                </a:solidFill>
                <a:effectLst/>
                <a:latin typeface="OpenDyslexic" panose="00000500000000000000"/>
                <a:ea typeface="Times New Roman" panose="02020603050405020304" pitchFamily="18" charset="0"/>
                <a:cs typeface="Calibri" panose="020F0502020204030204" pitchFamily="34" charset="0"/>
              </a:rPr>
              <a:t>‘Preparing the future workforce for jobs in growth industries’</a:t>
            </a:r>
            <a:endParaRPr lang="en-GB" sz="2400" b="1" i="1" dirty="0">
              <a:latin typeface="OpenDyslexic" panose="00000500000000000000"/>
            </a:endParaRPr>
          </a:p>
        </p:txBody>
      </p:sp>
      <p:pic>
        <p:nvPicPr>
          <p:cNvPr id="4" name="Picture 3" descr="A circular logo with a star and text&#10;&#10;Description automatically generated">
            <a:extLst>
              <a:ext uri="{FF2B5EF4-FFF2-40B4-BE49-F238E27FC236}">
                <a16:creationId xmlns:a16="http://schemas.microsoft.com/office/drawing/2014/main" id="{144DA34A-8C55-D5D2-88C6-C630B52A50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096" y="469900"/>
            <a:ext cx="2976482" cy="235195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758D0AEE-41A3-DAE4-66BB-AF21C0EE21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 flipH="1" flipV="1">
            <a:off x="78869" y="240982"/>
            <a:ext cx="511681" cy="645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830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6318D05-157A-4DBC-AC77-8EB130700F99}"/>
              </a:ext>
            </a:extLst>
          </p:cNvPr>
          <p:cNvSpPr/>
          <p:nvPr/>
        </p:nvSpPr>
        <p:spPr>
          <a:xfrm>
            <a:off x="719193" y="423398"/>
            <a:ext cx="39756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Liverpool City Region Careers Hub</a:t>
            </a: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2272E8-1B77-490C-AD41-FC151E8E8BC8}"/>
              </a:ext>
            </a:extLst>
          </p:cNvPr>
          <p:cNvSpPr/>
          <p:nvPr/>
        </p:nvSpPr>
        <p:spPr>
          <a:xfrm>
            <a:off x="6003339" y="4411824"/>
            <a:ext cx="6463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0436CE-AC95-468D-878B-7211253DF301}"/>
              </a:ext>
            </a:extLst>
          </p:cNvPr>
          <p:cNvSpPr txBox="1"/>
          <p:nvPr/>
        </p:nvSpPr>
        <p:spPr>
          <a:xfrm>
            <a:off x="2921918" y="6083663"/>
            <a:ext cx="6162842" cy="136907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marL="7429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 panose="020B0604020202020204" pitchFamily="34" charset="0"/>
              <a:buNone/>
              <a:tabLst/>
              <a:defRPr/>
            </a:pPr>
            <a:endParaRPr kumimoji="0" lang="en-GB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6676A3-A9E9-983D-A2B8-E1E8222C7422}"/>
              </a:ext>
            </a:extLst>
          </p:cNvPr>
          <p:cNvSpPr txBox="1"/>
          <p:nvPr/>
        </p:nvSpPr>
        <p:spPr>
          <a:xfrm>
            <a:off x="1519993" y="5388161"/>
            <a:ext cx="9324158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A8A8"/>
                </a:solidFill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The Digital and Creative Sector is at the heart of the Liverpool City Region’s ambitions to be a world-leading creative and digital economy.</a:t>
            </a:r>
          </a:p>
          <a:p>
            <a:endParaRPr lang="en-US" sz="1600" dirty="0">
              <a:latin typeface="OpenDyslexic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sz="1600" dirty="0">
              <a:latin typeface="OpenDyslexic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GB" sz="1600" b="1" dirty="0">
              <a:latin typeface="OpenDyslexic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pic>
        <p:nvPicPr>
          <p:cNvPr id="2052" name="Picture 4" descr="Image result for game design jobs female">
            <a:extLst>
              <a:ext uri="{FF2B5EF4-FFF2-40B4-BE49-F238E27FC236}">
                <a16:creationId xmlns:a16="http://schemas.microsoft.com/office/drawing/2014/main" id="{8838C5F1-7EE4-1868-E6C5-C6B23D0BE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074" y="1776338"/>
            <a:ext cx="4471180" cy="2969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digital servers">
            <a:extLst>
              <a:ext uri="{FF2B5EF4-FFF2-40B4-BE49-F238E27FC236}">
                <a16:creationId xmlns:a16="http://schemas.microsoft.com/office/drawing/2014/main" id="{1212CC7D-76A0-1148-2BE1-DB8988EAA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931" y="1743193"/>
            <a:ext cx="5364141" cy="3129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1E865562-6CC1-87B6-B343-6F28EF134E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3057" y="89800"/>
            <a:ext cx="1079500" cy="1219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5020" y="679754"/>
            <a:ext cx="1857375" cy="914400"/>
          </a:xfrm>
          <a:prstGeom prst="rect">
            <a:avLst/>
          </a:prstGeom>
        </p:spPr>
      </p:pic>
      <p:pic>
        <p:nvPicPr>
          <p:cNvPr id="6" name="Picture 5" descr="A circular logo with a star and text&#10;&#10;Description automatically generated">
            <a:extLst>
              <a:ext uri="{FF2B5EF4-FFF2-40B4-BE49-F238E27FC236}">
                <a16:creationId xmlns:a16="http://schemas.microsoft.com/office/drawing/2014/main" id="{AC9F3172-F345-FF75-538E-27113D5A78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95" y="5614103"/>
            <a:ext cx="1460554" cy="1154097"/>
          </a:xfrm>
          <a:prstGeom prst="rect">
            <a:avLst/>
          </a:prstGeom>
        </p:spPr>
      </p:pic>
      <p:pic>
        <p:nvPicPr>
          <p:cNvPr id="4" name="Graphic 1">
            <a:extLst>
              <a:ext uri="{FF2B5EF4-FFF2-40B4-BE49-F238E27FC236}">
                <a16:creationId xmlns:a16="http://schemas.microsoft.com/office/drawing/2014/main" id="{758D0AEE-41A3-DAE4-66BB-AF21C0EE21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 flipH="1" flipV="1">
            <a:off x="78869" y="240982"/>
            <a:ext cx="511681" cy="645985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A7F0D44-A64F-8FB6-8197-8581F9280DAE}"/>
              </a:ext>
            </a:extLst>
          </p:cNvPr>
          <p:cNvSpPr>
            <a:spLocks noChangeAspect="1"/>
          </p:cNvSpPr>
          <p:nvPr/>
        </p:nvSpPr>
        <p:spPr>
          <a:xfrm>
            <a:off x="700549" y="302043"/>
            <a:ext cx="6614651" cy="813959"/>
          </a:xfrm>
          <a:prstGeom prst="rect">
            <a:avLst/>
          </a:prstGeom>
          <a:solidFill>
            <a:srgbClr val="00A8A8"/>
          </a:solidFill>
          <a:ln>
            <a:solidFill>
              <a:srgbClr val="00A8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C64807-8291-A856-23B6-ED1419D80261}"/>
              </a:ext>
            </a:extLst>
          </p:cNvPr>
          <p:cNvSpPr txBox="1"/>
          <p:nvPr/>
        </p:nvSpPr>
        <p:spPr>
          <a:xfrm>
            <a:off x="862473" y="431146"/>
            <a:ext cx="61245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00A8A8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Digital and Creative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Dyslexic" panose="0000050000000000000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891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6318D05-157A-4DBC-AC77-8EB130700F99}"/>
              </a:ext>
            </a:extLst>
          </p:cNvPr>
          <p:cNvSpPr/>
          <p:nvPr/>
        </p:nvSpPr>
        <p:spPr>
          <a:xfrm>
            <a:off x="719193" y="423398"/>
            <a:ext cx="39756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Liverpool City Region Careers Hub</a:t>
            </a: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2272E8-1B77-490C-AD41-FC151E8E8BC8}"/>
              </a:ext>
            </a:extLst>
          </p:cNvPr>
          <p:cNvSpPr/>
          <p:nvPr/>
        </p:nvSpPr>
        <p:spPr>
          <a:xfrm>
            <a:off x="6003339" y="4411824"/>
            <a:ext cx="6463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0436CE-AC95-468D-878B-7211253DF301}"/>
              </a:ext>
            </a:extLst>
          </p:cNvPr>
          <p:cNvSpPr txBox="1"/>
          <p:nvPr/>
        </p:nvSpPr>
        <p:spPr>
          <a:xfrm>
            <a:off x="2921918" y="6083663"/>
            <a:ext cx="6162842" cy="136907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marL="7429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 panose="020B0604020202020204" pitchFamily="34" charset="0"/>
              <a:buNone/>
              <a:tabLst/>
              <a:defRPr/>
            </a:pPr>
            <a:endParaRPr kumimoji="0" lang="en-GB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6676A3-A9E9-983D-A2B8-E1E8222C7422}"/>
              </a:ext>
            </a:extLst>
          </p:cNvPr>
          <p:cNvSpPr txBox="1"/>
          <p:nvPr/>
        </p:nvSpPr>
        <p:spPr>
          <a:xfrm>
            <a:off x="862473" y="1474624"/>
            <a:ext cx="8189676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2400" b="1" dirty="0">
              <a:solidFill>
                <a:srgbClr val="00A8A8"/>
              </a:solidFill>
              <a:latin typeface="OpenDyslexic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sz="2000" b="1" dirty="0">
                <a:solidFill>
                  <a:srgbClr val="00A8A8"/>
                </a:solidFill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What skills are useful to have in this industry?</a:t>
            </a:r>
          </a:p>
          <a:p>
            <a:endParaRPr lang="en-GB" sz="2000" b="1" dirty="0">
              <a:solidFill>
                <a:srgbClr val="00A8A8"/>
              </a:solidFill>
              <a:latin typeface="OpenDyslexic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A8A8"/>
                </a:solidFill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Problem solving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A8A8"/>
                </a:solidFill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ICT (including coding skills)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A8A8"/>
                </a:solidFill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Creativity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A8A8"/>
                </a:solidFill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Being able to meet deadlines and good time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A8A8"/>
                </a:solidFill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Attention to detail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A8A8"/>
                </a:solidFill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Communication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A8A8"/>
                </a:solidFill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Negotiation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A8A8"/>
                </a:solidFill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STEM</a:t>
            </a:r>
            <a:r>
              <a:rPr lang="en-US" sz="2000" dirty="0">
                <a:solidFill>
                  <a:srgbClr val="00A8A8"/>
                </a:solidFill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 - Science, Technology, Engineering, and </a:t>
            </a:r>
            <a:r>
              <a:rPr lang="en-US" sz="2000" dirty="0" err="1">
                <a:solidFill>
                  <a:srgbClr val="00A8A8"/>
                </a:solidFill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Maths</a:t>
            </a:r>
            <a:r>
              <a:rPr lang="en-US" sz="2000" dirty="0">
                <a:solidFill>
                  <a:srgbClr val="00A8A8"/>
                </a:solidFill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pic>
        <p:nvPicPr>
          <p:cNvPr id="2052" name="Picture 4" descr="Image result for game design jobs female">
            <a:extLst>
              <a:ext uri="{FF2B5EF4-FFF2-40B4-BE49-F238E27FC236}">
                <a16:creationId xmlns:a16="http://schemas.microsoft.com/office/drawing/2014/main" id="{8838C5F1-7EE4-1868-E6C5-C6B23D0BE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561" y="3996028"/>
            <a:ext cx="2937172" cy="1950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digital servers">
            <a:extLst>
              <a:ext uri="{FF2B5EF4-FFF2-40B4-BE49-F238E27FC236}">
                <a16:creationId xmlns:a16="http://schemas.microsoft.com/office/drawing/2014/main" id="{1212CC7D-76A0-1148-2BE1-DB8988EAA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8698" y="1880609"/>
            <a:ext cx="2943302" cy="1716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1E865562-6CC1-87B6-B343-6F28EF134E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1701" y="69829"/>
            <a:ext cx="1079500" cy="1219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6072" y="423398"/>
            <a:ext cx="1857375" cy="914400"/>
          </a:xfrm>
          <a:prstGeom prst="rect">
            <a:avLst/>
          </a:prstGeom>
        </p:spPr>
      </p:pic>
      <p:pic>
        <p:nvPicPr>
          <p:cNvPr id="6" name="Picture 5" descr="A circular logo with a star and text&#10;&#10;Description automatically generated">
            <a:extLst>
              <a:ext uri="{FF2B5EF4-FFF2-40B4-BE49-F238E27FC236}">
                <a16:creationId xmlns:a16="http://schemas.microsoft.com/office/drawing/2014/main" id="{06B44565-0906-EB02-F299-D2882F5760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733" y="5506614"/>
            <a:ext cx="1460554" cy="1154097"/>
          </a:xfrm>
          <a:prstGeom prst="rect">
            <a:avLst/>
          </a:prstGeom>
        </p:spPr>
      </p:pic>
      <p:pic>
        <p:nvPicPr>
          <p:cNvPr id="4" name="Graphic 1">
            <a:extLst>
              <a:ext uri="{FF2B5EF4-FFF2-40B4-BE49-F238E27FC236}">
                <a16:creationId xmlns:a16="http://schemas.microsoft.com/office/drawing/2014/main" id="{758D0AEE-41A3-DAE4-66BB-AF21C0EE21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 flipH="1" flipV="1">
            <a:off x="78869" y="240982"/>
            <a:ext cx="511681" cy="645985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5F79DD5-7985-EAF0-55E0-DD84FE94CD23}"/>
              </a:ext>
            </a:extLst>
          </p:cNvPr>
          <p:cNvSpPr>
            <a:spLocks noChangeAspect="1"/>
          </p:cNvSpPr>
          <p:nvPr/>
        </p:nvSpPr>
        <p:spPr>
          <a:xfrm>
            <a:off x="700549" y="302043"/>
            <a:ext cx="6614651" cy="813959"/>
          </a:xfrm>
          <a:prstGeom prst="rect">
            <a:avLst/>
          </a:prstGeom>
          <a:solidFill>
            <a:srgbClr val="00A8A8"/>
          </a:solidFill>
          <a:ln>
            <a:solidFill>
              <a:srgbClr val="00A8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7462D4-F3E7-97D7-3246-80F0D7835105}"/>
              </a:ext>
            </a:extLst>
          </p:cNvPr>
          <p:cNvSpPr txBox="1"/>
          <p:nvPr/>
        </p:nvSpPr>
        <p:spPr>
          <a:xfrm>
            <a:off x="862473" y="431146"/>
            <a:ext cx="61245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00A8A8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Digital and Creative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Dyslexic" panose="0000050000000000000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8637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4C1D3E6-AB51-8881-70FA-38F1EBB8C9A2}"/>
              </a:ext>
            </a:extLst>
          </p:cNvPr>
          <p:cNvSpPr>
            <a:spLocks noChangeAspect="1"/>
          </p:cNvSpPr>
          <p:nvPr/>
        </p:nvSpPr>
        <p:spPr>
          <a:xfrm>
            <a:off x="700549" y="302043"/>
            <a:ext cx="6614651" cy="813959"/>
          </a:xfrm>
          <a:prstGeom prst="rect">
            <a:avLst/>
          </a:prstGeom>
          <a:solidFill>
            <a:srgbClr val="00A8A8"/>
          </a:solidFill>
          <a:ln>
            <a:solidFill>
              <a:srgbClr val="00A8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02" name="Picture 6" descr="Image result for low carbon economy liverpool">
            <a:extLst>
              <a:ext uri="{FF2B5EF4-FFF2-40B4-BE49-F238E27FC236}">
                <a16:creationId xmlns:a16="http://schemas.microsoft.com/office/drawing/2014/main" id="{347327AC-7813-B427-F81A-17A6BD1A9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930" y="1675534"/>
            <a:ext cx="5033629" cy="2895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2272E8-1B77-490C-AD41-FC151E8E8BC8}"/>
              </a:ext>
            </a:extLst>
          </p:cNvPr>
          <p:cNvSpPr/>
          <p:nvPr/>
        </p:nvSpPr>
        <p:spPr>
          <a:xfrm>
            <a:off x="6003339" y="4411824"/>
            <a:ext cx="6463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0436CE-AC95-468D-878B-7211253DF301}"/>
              </a:ext>
            </a:extLst>
          </p:cNvPr>
          <p:cNvSpPr txBox="1"/>
          <p:nvPr/>
        </p:nvSpPr>
        <p:spPr>
          <a:xfrm>
            <a:off x="2921918" y="6083663"/>
            <a:ext cx="6162842" cy="136907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marL="7429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 panose="020B0604020202020204" pitchFamily="34" charset="0"/>
              <a:buNone/>
              <a:tabLst/>
              <a:defRPr/>
            </a:pPr>
            <a:endParaRPr kumimoji="0" lang="en-GB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CF3F44-4797-0381-6AD7-D13ABFDB281B}"/>
              </a:ext>
            </a:extLst>
          </p:cNvPr>
          <p:cNvSpPr txBox="1"/>
          <p:nvPr/>
        </p:nvSpPr>
        <p:spPr>
          <a:xfrm>
            <a:off x="806279" y="331999"/>
            <a:ext cx="61245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00A8A8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Green Growth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Dyslexic" panose="0000050000000000000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820112-7B4F-8EF3-08E1-981586994C64}"/>
              </a:ext>
            </a:extLst>
          </p:cNvPr>
          <p:cNvSpPr txBox="1"/>
          <p:nvPr/>
        </p:nvSpPr>
        <p:spPr>
          <a:xfrm>
            <a:off x="2077485" y="5013460"/>
            <a:ext cx="8498038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00A8A8"/>
                </a:solidFill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The Green Growth Sector consists of businesses and services that </a:t>
            </a:r>
            <a:r>
              <a:rPr lang="en-US" sz="2400" b="1" i="0" dirty="0">
                <a:solidFill>
                  <a:srgbClr val="00A8A8"/>
                </a:solidFill>
                <a:effectLst/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provide solutions necessary to support the transition towards a low carbon economy.</a:t>
            </a:r>
            <a:endParaRPr lang="en-GB" sz="2400" b="1" dirty="0">
              <a:solidFill>
                <a:srgbClr val="00A8A8"/>
              </a:solidFill>
              <a:latin typeface="OpenDyslexic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GB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GB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0" name="Picture 4" descr="Image result for wind turbines liveprol">
            <a:extLst>
              <a:ext uri="{FF2B5EF4-FFF2-40B4-BE49-F238E27FC236}">
                <a16:creationId xmlns:a16="http://schemas.microsoft.com/office/drawing/2014/main" id="{E70BE621-9E1F-47DE-7175-18A4DDF57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450" y="1644081"/>
            <a:ext cx="5033628" cy="2904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82FB634E-F453-1283-7111-04BB53B46E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8983" y="82999"/>
            <a:ext cx="1079500" cy="1219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circular logo with a star and text&#10;&#10;Description automatically generated">
            <a:extLst>
              <a:ext uri="{FF2B5EF4-FFF2-40B4-BE49-F238E27FC236}">
                <a16:creationId xmlns:a16="http://schemas.microsoft.com/office/drawing/2014/main" id="{07461FCF-6ED4-FB93-12DB-DFB52C681E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226" y="5579720"/>
            <a:ext cx="1460554" cy="1154097"/>
          </a:xfrm>
          <a:prstGeom prst="rect">
            <a:avLst/>
          </a:prstGeom>
        </p:spPr>
      </p:pic>
      <p:pic>
        <p:nvPicPr>
          <p:cNvPr id="4" name="Graphic 1">
            <a:extLst>
              <a:ext uri="{FF2B5EF4-FFF2-40B4-BE49-F238E27FC236}">
                <a16:creationId xmlns:a16="http://schemas.microsoft.com/office/drawing/2014/main" id="{758D0AEE-41A3-DAE4-66BB-AF21C0EE21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 flipH="1" flipV="1">
            <a:off x="78869" y="240982"/>
            <a:ext cx="511681" cy="645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246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F634D96-0EF4-0753-A388-D8C5D7B12A14}"/>
              </a:ext>
            </a:extLst>
          </p:cNvPr>
          <p:cNvSpPr>
            <a:spLocks noChangeAspect="1"/>
          </p:cNvSpPr>
          <p:nvPr/>
        </p:nvSpPr>
        <p:spPr>
          <a:xfrm>
            <a:off x="700549" y="302043"/>
            <a:ext cx="6614651" cy="813959"/>
          </a:xfrm>
          <a:prstGeom prst="rect">
            <a:avLst/>
          </a:prstGeom>
          <a:solidFill>
            <a:srgbClr val="00A8A8"/>
          </a:solidFill>
          <a:ln>
            <a:solidFill>
              <a:srgbClr val="00A8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02" name="Picture 6" descr="Image result for low carbon economy liverpool">
            <a:extLst>
              <a:ext uri="{FF2B5EF4-FFF2-40B4-BE49-F238E27FC236}">
                <a16:creationId xmlns:a16="http://schemas.microsoft.com/office/drawing/2014/main" id="{347327AC-7813-B427-F81A-17A6BD1A9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642" y="3709472"/>
            <a:ext cx="3695659" cy="2125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2272E8-1B77-490C-AD41-FC151E8E8BC8}"/>
              </a:ext>
            </a:extLst>
          </p:cNvPr>
          <p:cNvSpPr/>
          <p:nvPr/>
        </p:nvSpPr>
        <p:spPr>
          <a:xfrm>
            <a:off x="6003339" y="4411824"/>
            <a:ext cx="6463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0436CE-AC95-468D-878B-7211253DF301}"/>
              </a:ext>
            </a:extLst>
          </p:cNvPr>
          <p:cNvSpPr txBox="1"/>
          <p:nvPr/>
        </p:nvSpPr>
        <p:spPr>
          <a:xfrm>
            <a:off x="2921918" y="6083663"/>
            <a:ext cx="6162842" cy="136907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marL="7429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 panose="020B0604020202020204" pitchFamily="34" charset="0"/>
              <a:buNone/>
              <a:tabLst/>
              <a:defRPr/>
            </a:pPr>
            <a:endParaRPr kumimoji="0" lang="en-GB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CF3F44-4797-0381-6AD7-D13ABFDB281B}"/>
              </a:ext>
            </a:extLst>
          </p:cNvPr>
          <p:cNvSpPr txBox="1"/>
          <p:nvPr/>
        </p:nvSpPr>
        <p:spPr>
          <a:xfrm>
            <a:off x="700549" y="355094"/>
            <a:ext cx="61245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00A8A8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Green Growth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Dyslexic" panose="0000050000000000000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820112-7B4F-8EF3-08E1-981586994C64}"/>
              </a:ext>
            </a:extLst>
          </p:cNvPr>
          <p:cNvSpPr txBox="1"/>
          <p:nvPr/>
        </p:nvSpPr>
        <p:spPr>
          <a:xfrm>
            <a:off x="751039" y="878314"/>
            <a:ext cx="7002133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1600" dirty="0">
              <a:solidFill>
                <a:srgbClr val="00A8A8"/>
              </a:solidFill>
              <a:latin typeface="OpenDyslexic" panose="0000050000000000000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GB" sz="1600" dirty="0">
              <a:solidFill>
                <a:srgbClr val="00A8A8"/>
              </a:solidFill>
              <a:latin typeface="OpenDyslexic" panose="0000050000000000000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2000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There are some fantastic employers to work for locally including: </a:t>
            </a:r>
            <a:r>
              <a:rPr lang="en-US" sz="2000" b="1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Cadent (Gas) </a:t>
            </a:r>
            <a:r>
              <a:rPr lang="en-US" sz="2000" b="1" dirty="0" err="1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Orsted</a:t>
            </a:r>
            <a:r>
              <a:rPr lang="en-US" sz="2000" b="1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, Renewable UK, </a:t>
            </a:r>
            <a:r>
              <a:rPr lang="en-US" sz="2000" b="1" dirty="0" err="1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Ulemco</a:t>
            </a:r>
            <a:r>
              <a:rPr lang="en-US" sz="2000" b="1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, Siemens, Innogy and many more.</a:t>
            </a:r>
            <a:endParaRPr lang="en-GB" sz="2000" b="1" dirty="0">
              <a:solidFill>
                <a:srgbClr val="00A8A8"/>
              </a:solidFill>
              <a:latin typeface="OpenDyslexic" panose="0000050000000000000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GB" sz="2000" dirty="0">
              <a:solidFill>
                <a:srgbClr val="00A8A8"/>
              </a:solidFill>
              <a:latin typeface="OpenDyslexic" panose="0000050000000000000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sz="2000" b="1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What types of jobs are available? </a:t>
            </a:r>
            <a:r>
              <a:rPr lang="en-GB" sz="2000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Wind Turbine technicians, Offshore wind maintenance, Recycling,  Solar PV Installation and Maintenance, Welding Trades, Engineering Technicians, Environment Professionals, Electricians and many more.</a:t>
            </a:r>
          </a:p>
          <a:p>
            <a:endParaRPr lang="en-GB" sz="2000" dirty="0">
              <a:solidFill>
                <a:srgbClr val="00A8A8"/>
              </a:solidFill>
              <a:latin typeface="OpenDyslexic" panose="0000050000000000000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sz="2000" b="1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What skills are useful to have in this industry?</a:t>
            </a:r>
          </a:p>
          <a:p>
            <a:endParaRPr lang="en-GB" sz="2000" b="1" dirty="0">
              <a:solidFill>
                <a:srgbClr val="00A8A8"/>
              </a:solidFill>
              <a:latin typeface="OpenDyslexic" panose="0000050000000000000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Problem solving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Data and analytical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Research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Planning and 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Team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STEM</a:t>
            </a:r>
            <a:r>
              <a:rPr lang="en-US" sz="2000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 - Science, Technology, Engineering, and </a:t>
            </a:r>
            <a:r>
              <a:rPr lang="en-US" sz="2000" dirty="0" err="1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Maths</a:t>
            </a:r>
            <a:r>
              <a:rPr lang="en-US" sz="2000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0" name="Picture 4" descr="Image result for wind turbines liveprol">
            <a:extLst>
              <a:ext uri="{FF2B5EF4-FFF2-40B4-BE49-F238E27FC236}">
                <a16:creationId xmlns:a16="http://schemas.microsoft.com/office/drawing/2014/main" id="{E70BE621-9E1F-47DE-7175-18A4DDF57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096" y="1348611"/>
            <a:ext cx="3386176" cy="1953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82FB634E-F453-1283-7111-04BB53B46E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207" y="24874"/>
            <a:ext cx="1079500" cy="1219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circular logo with a star and text&#10;&#10;Description automatically generated">
            <a:extLst>
              <a:ext uri="{FF2B5EF4-FFF2-40B4-BE49-F238E27FC236}">
                <a16:creationId xmlns:a16="http://schemas.microsoft.com/office/drawing/2014/main" id="{A3682253-8977-9C8D-8225-170DEDC273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733" y="5506614"/>
            <a:ext cx="1460554" cy="1154097"/>
          </a:xfrm>
          <a:prstGeom prst="rect">
            <a:avLst/>
          </a:prstGeom>
        </p:spPr>
      </p:pic>
      <p:pic>
        <p:nvPicPr>
          <p:cNvPr id="4" name="Graphic 1">
            <a:extLst>
              <a:ext uri="{FF2B5EF4-FFF2-40B4-BE49-F238E27FC236}">
                <a16:creationId xmlns:a16="http://schemas.microsoft.com/office/drawing/2014/main" id="{758D0AEE-41A3-DAE4-66BB-AF21C0EE21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 flipH="1" flipV="1">
            <a:off x="78869" y="240982"/>
            <a:ext cx="511681" cy="645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668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F1A565-2984-F54D-5CC1-1DAEC159A9C1}"/>
              </a:ext>
            </a:extLst>
          </p:cNvPr>
          <p:cNvSpPr>
            <a:spLocks noChangeAspect="1"/>
          </p:cNvSpPr>
          <p:nvPr/>
        </p:nvSpPr>
        <p:spPr>
          <a:xfrm>
            <a:off x="700549" y="302043"/>
            <a:ext cx="6614651" cy="813959"/>
          </a:xfrm>
          <a:prstGeom prst="rect">
            <a:avLst/>
          </a:prstGeom>
          <a:solidFill>
            <a:srgbClr val="00A8A8"/>
          </a:solidFill>
          <a:ln>
            <a:solidFill>
              <a:srgbClr val="00A8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2272E8-1B77-490C-AD41-FC151E8E8BC8}"/>
              </a:ext>
            </a:extLst>
          </p:cNvPr>
          <p:cNvSpPr/>
          <p:nvPr/>
        </p:nvSpPr>
        <p:spPr>
          <a:xfrm>
            <a:off x="6003339" y="4411824"/>
            <a:ext cx="6463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0436CE-AC95-468D-878B-7211253DF301}"/>
              </a:ext>
            </a:extLst>
          </p:cNvPr>
          <p:cNvSpPr txBox="1"/>
          <p:nvPr/>
        </p:nvSpPr>
        <p:spPr>
          <a:xfrm>
            <a:off x="2921918" y="6083663"/>
            <a:ext cx="6162842" cy="136907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marL="7429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 panose="020B0604020202020204" pitchFamily="34" charset="0"/>
              <a:buNone/>
              <a:tabLst/>
              <a:defRPr/>
            </a:pPr>
            <a:endParaRPr kumimoji="0" lang="en-GB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CF3F44-4797-0381-6AD7-D13ABFDB281B}"/>
              </a:ext>
            </a:extLst>
          </p:cNvPr>
          <p:cNvSpPr txBox="1"/>
          <p:nvPr/>
        </p:nvSpPr>
        <p:spPr>
          <a:xfrm>
            <a:off x="763833" y="417860"/>
            <a:ext cx="61245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00A8A8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Health &amp; Life Science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Dyslexic" panose="0000050000000000000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7F6556-DBBB-3A90-9710-A013584ABC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708" t="26501" r="38882" b="24721"/>
          <a:stretch/>
        </p:blipFill>
        <p:spPr>
          <a:xfrm>
            <a:off x="7717693" y="1289388"/>
            <a:ext cx="2893306" cy="3252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F1A65C5-1480-A5C1-54D1-66804FA91BBE}"/>
              </a:ext>
            </a:extLst>
          </p:cNvPr>
          <p:cNvSpPr txBox="1"/>
          <p:nvPr/>
        </p:nvSpPr>
        <p:spPr>
          <a:xfrm>
            <a:off x="1628503" y="5019977"/>
            <a:ext cx="903323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A8A8"/>
                </a:solidFill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Whether you’re treating poorly patients or conducting life-saving research, working in the health and care sector means you’ll be making a real difference to the lives of others.</a:t>
            </a:r>
          </a:p>
          <a:p>
            <a:endParaRPr lang="en-GB" sz="1600" dirty="0">
              <a:latin typeface="OpenDyslexic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122" name="Picture 2" descr="Image result for alder hey">
            <a:extLst>
              <a:ext uri="{FF2B5EF4-FFF2-40B4-BE49-F238E27FC236}">
                <a16:creationId xmlns:a16="http://schemas.microsoft.com/office/drawing/2014/main" id="{AF14B7FD-5C9C-A275-2183-6AE8B4B167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1" r="6239"/>
          <a:stretch/>
        </p:blipFill>
        <p:spPr bwMode="auto">
          <a:xfrm>
            <a:off x="1105931" y="1463128"/>
            <a:ext cx="5896611" cy="3037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&#10;&#10;Description automatically generated with low confidence">
            <a:extLst>
              <a:ext uri="{FF2B5EF4-FFF2-40B4-BE49-F238E27FC236}">
                <a16:creationId xmlns:a16="http://schemas.microsoft.com/office/drawing/2014/main" id="{D1C4DA2F-E2BD-F702-6373-020990C079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5348" y="69553"/>
            <a:ext cx="1079500" cy="1219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circular logo with a star and text&#10;&#10;Description automatically generated">
            <a:extLst>
              <a:ext uri="{FF2B5EF4-FFF2-40B4-BE49-F238E27FC236}">
                <a16:creationId xmlns:a16="http://schemas.microsoft.com/office/drawing/2014/main" id="{272D3576-B551-EDD4-E2A1-CD4B3E0293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733" y="5506614"/>
            <a:ext cx="1460554" cy="1154097"/>
          </a:xfrm>
          <a:prstGeom prst="rect">
            <a:avLst/>
          </a:prstGeom>
        </p:spPr>
      </p:pic>
      <p:pic>
        <p:nvPicPr>
          <p:cNvPr id="4" name="Graphic 1">
            <a:extLst>
              <a:ext uri="{FF2B5EF4-FFF2-40B4-BE49-F238E27FC236}">
                <a16:creationId xmlns:a16="http://schemas.microsoft.com/office/drawing/2014/main" id="{758D0AEE-41A3-DAE4-66BB-AF21C0EE21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 flipH="1" flipV="1">
            <a:off x="78869" y="240982"/>
            <a:ext cx="511681" cy="645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5873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616F99-3323-75E8-3F88-83E82683C129}"/>
              </a:ext>
            </a:extLst>
          </p:cNvPr>
          <p:cNvSpPr>
            <a:spLocks noChangeAspect="1"/>
          </p:cNvSpPr>
          <p:nvPr/>
        </p:nvSpPr>
        <p:spPr>
          <a:xfrm>
            <a:off x="700549" y="302043"/>
            <a:ext cx="6614651" cy="813959"/>
          </a:xfrm>
          <a:prstGeom prst="rect">
            <a:avLst/>
          </a:prstGeom>
          <a:solidFill>
            <a:srgbClr val="00A8A8"/>
          </a:solidFill>
          <a:ln>
            <a:solidFill>
              <a:srgbClr val="00A8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2272E8-1B77-490C-AD41-FC151E8E8BC8}"/>
              </a:ext>
            </a:extLst>
          </p:cNvPr>
          <p:cNvSpPr/>
          <p:nvPr/>
        </p:nvSpPr>
        <p:spPr>
          <a:xfrm>
            <a:off x="6003339" y="4411824"/>
            <a:ext cx="6463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0436CE-AC95-468D-878B-7211253DF301}"/>
              </a:ext>
            </a:extLst>
          </p:cNvPr>
          <p:cNvSpPr txBox="1"/>
          <p:nvPr/>
        </p:nvSpPr>
        <p:spPr>
          <a:xfrm>
            <a:off x="2921918" y="6083663"/>
            <a:ext cx="6162842" cy="136907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marL="7429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 panose="020B0604020202020204" pitchFamily="34" charset="0"/>
              <a:buNone/>
              <a:tabLst/>
              <a:defRPr/>
            </a:pPr>
            <a:endParaRPr kumimoji="0" lang="en-GB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CF3F44-4797-0381-6AD7-D13ABFDB281B}"/>
              </a:ext>
            </a:extLst>
          </p:cNvPr>
          <p:cNvSpPr txBox="1"/>
          <p:nvPr/>
        </p:nvSpPr>
        <p:spPr>
          <a:xfrm>
            <a:off x="798668" y="417860"/>
            <a:ext cx="61245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00A8A8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Health &amp; Life Science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Dyslexic" panose="0000050000000000000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7F6556-DBBB-3A90-9710-A013584ABC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08" t="26501" r="38882" b="24721"/>
          <a:stretch/>
        </p:blipFill>
        <p:spPr>
          <a:xfrm>
            <a:off x="9410700" y="1308699"/>
            <a:ext cx="2176862" cy="2446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F1A65C5-1480-A5C1-54D1-66804FA91BBE}"/>
              </a:ext>
            </a:extLst>
          </p:cNvPr>
          <p:cNvSpPr txBox="1"/>
          <p:nvPr/>
        </p:nvSpPr>
        <p:spPr>
          <a:xfrm>
            <a:off x="708518" y="1192679"/>
            <a:ext cx="8836076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1600" dirty="0">
              <a:solidFill>
                <a:srgbClr val="00A8A8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1600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Liverpool City Region is home to many important Life Sciences and Health </a:t>
            </a:r>
            <a:r>
              <a:rPr lang="en-US" sz="1600" dirty="0" err="1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orgainsations</a:t>
            </a:r>
            <a:r>
              <a:rPr lang="en-US" sz="1600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 all undertaking life changing work: </a:t>
            </a:r>
            <a:r>
              <a:rPr lang="en-US" sz="1600" b="1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Novartis Vaccines, NHS, Unilever, </a:t>
            </a:r>
            <a:r>
              <a:rPr lang="en-US" sz="1600" b="1" dirty="0" err="1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Perfectus</a:t>
            </a:r>
            <a:r>
              <a:rPr lang="en-US" sz="1600" b="1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 Biomed, Farm Urban, </a:t>
            </a:r>
            <a:r>
              <a:rPr lang="en-US" sz="1600" b="1" dirty="0" err="1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Redx</a:t>
            </a:r>
            <a:r>
              <a:rPr lang="en-US" sz="1600" b="1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 Pharma, Astra </a:t>
            </a:r>
            <a:r>
              <a:rPr lang="en-US" sz="1600" b="1" dirty="0" err="1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Zenica</a:t>
            </a:r>
            <a:r>
              <a:rPr lang="en-US" sz="1600" b="1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 and many more.</a:t>
            </a:r>
          </a:p>
          <a:p>
            <a:endParaRPr lang="en-US" sz="1600" dirty="0">
              <a:solidFill>
                <a:srgbClr val="00A8A8"/>
              </a:solidFill>
              <a:latin typeface="OpenDyslexic" panose="0000050000000000000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sz="1600" b="1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What types of jobs are available? </a:t>
            </a:r>
          </a:p>
          <a:p>
            <a:r>
              <a:rPr lang="en-GB" sz="1600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Paramedic, Dental practitioner, Doctors, Nurses, Physiotherapists, Care Worker, Midwife, Laboratory work, Chemical Engineer, Biochemist, Biomedical Science.</a:t>
            </a:r>
          </a:p>
          <a:p>
            <a:endParaRPr lang="en-GB" sz="1600" dirty="0">
              <a:solidFill>
                <a:srgbClr val="00A8A8"/>
              </a:solidFill>
              <a:latin typeface="OpenDyslexic" panose="0000050000000000000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sz="1600" b="1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What skills are useful to have in this industry?</a:t>
            </a:r>
          </a:p>
          <a:p>
            <a:endParaRPr lang="en-GB" sz="1600" b="1" dirty="0">
              <a:solidFill>
                <a:srgbClr val="00A8A8"/>
              </a:solidFill>
              <a:latin typeface="OpenDyslexic" panose="0000050000000000000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Empathy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Listening Skills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Project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Managing and Motivating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other staff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Communication skills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Problem solving- being creative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and finding solutions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Timekeeping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STEM - Science, Technology, Engineering, and </a:t>
            </a:r>
            <a:r>
              <a:rPr lang="en-US" sz="1600" dirty="0" err="1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Maths</a:t>
            </a:r>
            <a:r>
              <a:rPr lang="en-US" sz="1600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Image result for alder hey">
            <a:extLst>
              <a:ext uri="{FF2B5EF4-FFF2-40B4-BE49-F238E27FC236}">
                <a16:creationId xmlns:a16="http://schemas.microsoft.com/office/drawing/2014/main" id="{AF14B7FD-5C9C-A275-2183-6AE8B4B167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1" r="6239"/>
          <a:stretch/>
        </p:blipFill>
        <p:spPr bwMode="auto">
          <a:xfrm>
            <a:off x="5350251" y="3807839"/>
            <a:ext cx="3929897" cy="2024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&#10;&#10;Description automatically generated with low confidence">
            <a:extLst>
              <a:ext uri="{FF2B5EF4-FFF2-40B4-BE49-F238E27FC236}">
                <a16:creationId xmlns:a16="http://schemas.microsoft.com/office/drawing/2014/main" id="{D1C4DA2F-E2BD-F702-6373-020990C079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8416" y="69553"/>
            <a:ext cx="1079500" cy="1219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circular logo with a star and text&#10;&#10;Description automatically generated">
            <a:extLst>
              <a:ext uri="{FF2B5EF4-FFF2-40B4-BE49-F238E27FC236}">
                <a16:creationId xmlns:a16="http://schemas.microsoft.com/office/drawing/2014/main" id="{29E587D5-D6AA-E274-BB60-D295168E84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733" y="5506614"/>
            <a:ext cx="1460554" cy="1154097"/>
          </a:xfrm>
          <a:prstGeom prst="rect">
            <a:avLst/>
          </a:prstGeom>
        </p:spPr>
      </p:pic>
      <p:pic>
        <p:nvPicPr>
          <p:cNvPr id="4" name="Graphic 1">
            <a:extLst>
              <a:ext uri="{FF2B5EF4-FFF2-40B4-BE49-F238E27FC236}">
                <a16:creationId xmlns:a16="http://schemas.microsoft.com/office/drawing/2014/main" id="{758D0AEE-41A3-DAE4-66BB-AF21C0EE21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 flipH="1" flipV="1">
            <a:off x="78869" y="240982"/>
            <a:ext cx="511681" cy="645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710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BF86626-81A7-D7CC-CDCF-75EDC3D849E7}"/>
              </a:ext>
            </a:extLst>
          </p:cNvPr>
          <p:cNvSpPr>
            <a:spLocks noChangeAspect="1"/>
          </p:cNvSpPr>
          <p:nvPr/>
        </p:nvSpPr>
        <p:spPr>
          <a:xfrm>
            <a:off x="700549" y="302043"/>
            <a:ext cx="6614651" cy="813959"/>
          </a:xfrm>
          <a:prstGeom prst="rect">
            <a:avLst/>
          </a:prstGeom>
          <a:solidFill>
            <a:srgbClr val="00A8A8"/>
          </a:solidFill>
          <a:ln>
            <a:solidFill>
              <a:srgbClr val="00A8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2272E8-1B77-490C-AD41-FC151E8E8BC8}"/>
              </a:ext>
            </a:extLst>
          </p:cNvPr>
          <p:cNvSpPr/>
          <p:nvPr/>
        </p:nvSpPr>
        <p:spPr>
          <a:xfrm>
            <a:off x="6003339" y="4411824"/>
            <a:ext cx="6463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0436CE-AC95-468D-878B-7211253DF301}"/>
              </a:ext>
            </a:extLst>
          </p:cNvPr>
          <p:cNvSpPr txBox="1"/>
          <p:nvPr/>
        </p:nvSpPr>
        <p:spPr>
          <a:xfrm>
            <a:off x="2921918" y="6083663"/>
            <a:ext cx="6162842" cy="136907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marL="7429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 panose="020B0604020202020204" pitchFamily="34" charset="0"/>
              <a:buNone/>
              <a:tabLst/>
              <a:defRPr/>
            </a:pPr>
            <a:endParaRPr kumimoji="0" lang="en-GB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CF3F44-4797-0381-6AD7-D13ABFDB281B}"/>
              </a:ext>
            </a:extLst>
          </p:cNvPr>
          <p:cNvSpPr txBox="1"/>
          <p:nvPr/>
        </p:nvSpPr>
        <p:spPr>
          <a:xfrm>
            <a:off x="789580" y="389463"/>
            <a:ext cx="61245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00A8A8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Maritime &amp; Logistics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Dyslexic" panose="0000050000000000000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389CF5-D3D1-6EAD-3400-F988DC74A024}"/>
              </a:ext>
            </a:extLst>
          </p:cNvPr>
          <p:cNvSpPr txBox="1"/>
          <p:nvPr/>
        </p:nvSpPr>
        <p:spPr>
          <a:xfrm>
            <a:off x="1132114" y="5080125"/>
            <a:ext cx="9590774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0" dirty="0">
                <a:solidFill>
                  <a:srgbClr val="00A8A8"/>
                </a:solidFill>
                <a:effectLst/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The Maritime and Logistics sector is a key employment sector for the Liverpool City Region it's about moving people and goods over land, water, air and rail.</a:t>
            </a:r>
            <a:br>
              <a:rPr lang="en-US" sz="2000" b="1" dirty="0">
                <a:solidFill>
                  <a:srgbClr val="00A8A8"/>
                </a:solidFill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000" b="1" i="0" dirty="0">
                <a:solidFill>
                  <a:srgbClr val="00A8A8"/>
                </a:solidFill>
                <a:effectLst/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A modern and efficient Maritime and Logistics sector is vital to support global supply chains across a wide range of other key sectors in the Liverpool City Region and beyond. 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pic>
        <p:nvPicPr>
          <p:cNvPr id="2050" name="Picture 2" descr="Image result for peel ports">
            <a:extLst>
              <a:ext uri="{FF2B5EF4-FFF2-40B4-BE49-F238E27FC236}">
                <a16:creationId xmlns:a16="http://schemas.microsoft.com/office/drawing/2014/main" id="{F76B0F9F-BC16-3E48-72CE-7B3489FB5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215" y="1419041"/>
            <a:ext cx="3955570" cy="3326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D018C453-C297-1E3B-BD50-0AC0E6C026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0342" y="41156"/>
            <a:ext cx="1079500" cy="1219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circular logo with a star and text&#10;&#10;Description automatically generated">
            <a:extLst>
              <a:ext uri="{FF2B5EF4-FFF2-40B4-BE49-F238E27FC236}">
                <a16:creationId xmlns:a16="http://schemas.microsoft.com/office/drawing/2014/main" id="{AC6EAE0E-1DA6-21BC-1175-3605FCF73C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733" y="5506614"/>
            <a:ext cx="1460554" cy="1154097"/>
          </a:xfrm>
          <a:prstGeom prst="rect">
            <a:avLst/>
          </a:prstGeom>
        </p:spPr>
      </p:pic>
      <p:pic>
        <p:nvPicPr>
          <p:cNvPr id="4" name="Graphic 1">
            <a:extLst>
              <a:ext uri="{FF2B5EF4-FFF2-40B4-BE49-F238E27FC236}">
                <a16:creationId xmlns:a16="http://schemas.microsoft.com/office/drawing/2014/main" id="{758D0AEE-41A3-DAE4-66BB-AF21C0EE21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 flipH="1" flipV="1">
            <a:off x="78869" y="240982"/>
            <a:ext cx="511681" cy="645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3179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6318D05-157A-4DBC-AC77-8EB130700F99}"/>
              </a:ext>
            </a:extLst>
          </p:cNvPr>
          <p:cNvSpPr/>
          <p:nvPr/>
        </p:nvSpPr>
        <p:spPr>
          <a:xfrm>
            <a:off x="719193" y="423398"/>
            <a:ext cx="39756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Liverpool City Region Careers Hub</a:t>
            </a: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2272E8-1B77-490C-AD41-FC151E8E8BC8}"/>
              </a:ext>
            </a:extLst>
          </p:cNvPr>
          <p:cNvSpPr/>
          <p:nvPr/>
        </p:nvSpPr>
        <p:spPr>
          <a:xfrm>
            <a:off x="6003339" y="4411824"/>
            <a:ext cx="6463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0436CE-AC95-468D-878B-7211253DF301}"/>
              </a:ext>
            </a:extLst>
          </p:cNvPr>
          <p:cNvSpPr txBox="1"/>
          <p:nvPr/>
        </p:nvSpPr>
        <p:spPr>
          <a:xfrm>
            <a:off x="2921918" y="6083663"/>
            <a:ext cx="6162842" cy="136907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marL="7429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 panose="020B0604020202020204" pitchFamily="34" charset="0"/>
              <a:buNone/>
              <a:tabLst/>
              <a:defRPr/>
            </a:pPr>
            <a:endParaRPr kumimoji="0" lang="en-GB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CF3F44-4797-0381-6AD7-D13ABFDB281B}"/>
              </a:ext>
            </a:extLst>
          </p:cNvPr>
          <p:cNvSpPr txBox="1"/>
          <p:nvPr/>
        </p:nvSpPr>
        <p:spPr>
          <a:xfrm>
            <a:off x="780873" y="300326"/>
            <a:ext cx="61245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00A8A8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Maritime &amp; Logistics</a:t>
            </a: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389CF5-D3D1-6EAD-3400-F988DC74A024}"/>
              </a:ext>
            </a:extLst>
          </p:cNvPr>
          <p:cNvSpPr txBox="1"/>
          <p:nvPr/>
        </p:nvSpPr>
        <p:spPr>
          <a:xfrm>
            <a:off x="709612" y="1206817"/>
            <a:ext cx="7563532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600" dirty="0">
              <a:solidFill>
                <a:srgbClr val="444444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b="1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Key employers include </a:t>
            </a:r>
            <a:r>
              <a:rPr lang="en-GB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Peel Ports; Stobart Group; TJ Morris; QVC; Liverpool John Lennon Airport; Wincanton; Stena Line, Atlantic Container Line UK Ltd. </a:t>
            </a:r>
          </a:p>
          <a:p>
            <a:endParaRPr lang="en-GB" dirty="0">
              <a:solidFill>
                <a:srgbClr val="00A8A8"/>
              </a:solidFill>
              <a:latin typeface="OpenDyslexic" panose="0000050000000000000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b="1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What types of jobs are available? </a:t>
            </a:r>
          </a:p>
          <a:p>
            <a:r>
              <a:rPr lang="en-GB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Air-craft pilots, flight engineers, Shipping officers, Transport and Distribution clerks, postal workers, Large goods vehicle drivers, warehousing workers and many more.</a:t>
            </a:r>
          </a:p>
          <a:p>
            <a:endParaRPr lang="en-GB" b="1" dirty="0">
              <a:solidFill>
                <a:srgbClr val="00A8A8"/>
              </a:solidFill>
              <a:latin typeface="OpenDyslexic" panose="0000050000000000000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b="1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What skills are useful to have in this industry?</a:t>
            </a:r>
          </a:p>
          <a:p>
            <a:endParaRPr lang="en-GB" b="1" dirty="0">
              <a:solidFill>
                <a:srgbClr val="00A8A8"/>
              </a:solidFill>
              <a:latin typeface="OpenDyslexic" panose="0000050000000000000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Communication Skills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Problem solving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Teamwork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Organisation</a:t>
            </a:r>
            <a:r>
              <a:rPr lang="en-US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Time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Attention to detail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Project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STEM - Science, Technology, Engineering, and </a:t>
            </a:r>
            <a:r>
              <a:rPr lang="en-US" dirty="0" err="1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Maths</a:t>
            </a:r>
            <a:r>
              <a:rPr lang="en-US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pic>
        <p:nvPicPr>
          <p:cNvPr id="2050" name="Picture 2" descr="Image result for peel ports">
            <a:extLst>
              <a:ext uri="{FF2B5EF4-FFF2-40B4-BE49-F238E27FC236}">
                <a16:creationId xmlns:a16="http://schemas.microsoft.com/office/drawing/2014/main" id="{F76B0F9F-BC16-3E48-72CE-7B3489FB5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6158" y="2386106"/>
            <a:ext cx="2994104" cy="2518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D018C453-C297-1E3B-BD50-0AC0E6C026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0342" y="55984"/>
            <a:ext cx="1079500" cy="1219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circular logo with a star and text&#10;&#10;Description automatically generated">
            <a:extLst>
              <a:ext uri="{FF2B5EF4-FFF2-40B4-BE49-F238E27FC236}">
                <a16:creationId xmlns:a16="http://schemas.microsoft.com/office/drawing/2014/main" id="{87444195-D808-90E4-4B58-4FB8DA9024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733" y="5506614"/>
            <a:ext cx="1460554" cy="1154097"/>
          </a:xfrm>
          <a:prstGeom prst="rect">
            <a:avLst/>
          </a:prstGeom>
        </p:spPr>
      </p:pic>
      <p:pic>
        <p:nvPicPr>
          <p:cNvPr id="4" name="Graphic 1">
            <a:extLst>
              <a:ext uri="{FF2B5EF4-FFF2-40B4-BE49-F238E27FC236}">
                <a16:creationId xmlns:a16="http://schemas.microsoft.com/office/drawing/2014/main" id="{758D0AEE-41A3-DAE4-66BB-AF21C0EE21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 flipH="1" flipV="1">
            <a:off x="78869" y="240982"/>
            <a:ext cx="511681" cy="645985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59D286E-A261-ED38-BA46-DCC03D79CCBB}"/>
              </a:ext>
            </a:extLst>
          </p:cNvPr>
          <p:cNvSpPr>
            <a:spLocks noChangeAspect="1"/>
          </p:cNvSpPr>
          <p:nvPr/>
        </p:nvSpPr>
        <p:spPr>
          <a:xfrm>
            <a:off x="700549" y="302043"/>
            <a:ext cx="6614651" cy="813959"/>
          </a:xfrm>
          <a:prstGeom prst="rect">
            <a:avLst/>
          </a:prstGeom>
          <a:solidFill>
            <a:srgbClr val="00A8A8"/>
          </a:solidFill>
          <a:ln>
            <a:solidFill>
              <a:srgbClr val="00A8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47FA9D-F69E-6D7B-5417-DE9A3BFB74BE}"/>
              </a:ext>
            </a:extLst>
          </p:cNvPr>
          <p:cNvSpPr txBox="1"/>
          <p:nvPr/>
        </p:nvSpPr>
        <p:spPr>
          <a:xfrm>
            <a:off x="846193" y="389245"/>
            <a:ext cx="62005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00A8A8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Maritime &amp; Logistics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Dyslexic" panose="0000050000000000000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3325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6B93C25-CD55-989F-EF41-414705D7306E}"/>
              </a:ext>
            </a:extLst>
          </p:cNvPr>
          <p:cNvSpPr>
            <a:spLocks noChangeAspect="1"/>
          </p:cNvSpPr>
          <p:nvPr/>
        </p:nvSpPr>
        <p:spPr>
          <a:xfrm>
            <a:off x="700549" y="302043"/>
            <a:ext cx="6614651" cy="813959"/>
          </a:xfrm>
          <a:prstGeom prst="rect">
            <a:avLst/>
          </a:prstGeom>
          <a:solidFill>
            <a:srgbClr val="00A8A8"/>
          </a:solidFill>
          <a:ln>
            <a:solidFill>
              <a:srgbClr val="00A8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2272E8-1B77-490C-AD41-FC151E8E8BC8}"/>
              </a:ext>
            </a:extLst>
          </p:cNvPr>
          <p:cNvSpPr/>
          <p:nvPr/>
        </p:nvSpPr>
        <p:spPr>
          <a:xfrm>
            <a:off x="6003339" y="4411824"/>
            <a:ext cx="6463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0436CE-AC95-468D-878B-7211253DF301}"/>
              </a:ext>
            </a:extLst>
          </p:cNvPr>
          <p:cNvSpPr txBox="1"/>
          <p:nvPr/>
        </p:nvSpPr>
        <p:spPr>
          <a:xfrm>
            <a:off x="2921918" y="6083663"/>
            <a:ext cx="6162842" cy="136907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marL="7429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 panose="020B0604020202020204" pitchFamily="34" charset="0"/>
              <a:buNone/>
              <a:tabLst/>
              <a:defRPr/>
            </a:pPr>
            <a:endParaRPr kumimoji="0" lang="en-GB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CF3F44-4797-0381-6AD7-D13ABFDB281B}"/>
              </a:ext>
            </a:extLst>
          </p:cNvPr>
          <p:cNvSpPr txBox="1"/>
          <p:nvPr/>
        </p:nvSpPr>
        <p:spPr>
          <a:xfrm>
            <a:off x="700549" y="427527"/>
            <a:ext cx="61245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00A8A8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Professional &amp; Business Services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Dyslexic" panose="0000050000000000000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25100A-975B-168C-1222-4DA6B40294A8}"/>
              </a:ext>
            </a:extLst>
          </p:cNvPr>
          <p:cNvSpPr txBox="1"/>
          <p:nvPr/>
        </p:nvSpPr>
        <p:spPr>
          <a:xfrm>
            <a:off x="1853432" y="4475562"/>
            <a:ext cx="894614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sz="2400" b="1" i="0" dirty="0">
                <a:solidFill>
                  <a:srgbClr val="00A8A8"/>
                </a:solidFill>
                <a:effectLst/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The Professional and Business Services (PBS) sector is a major component of the UK economy and a key growth area for the Liverpool City Region. The sector consists of financial, real estate, legal and insurance activities. </a:t>
            </a:r>
          </a:p>
          <a:p>
            <a:endParaRPr lang="en-GB" sz="16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4F9509-F4D0-5BF7-03A6-190130E48B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44" t="23958" r="12852" b="35903"/>
          <a:stretch/>
        </p:blipFill>
        <p:spPr>
          <a:xfrm>
            <a:off x="873271" y="1803239"/>
            <a:ext cx="6737196" cy="1906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See the source image">
            <a:extLst>
              <a:ext uri="{FF2B5EF4-FFF2-40B4-BE49-F238E27FC236}">
                <a16:creationId xmlns:a16="http://schemas.microsoft.com/office/drawing/2014/main" id="{C20643B9-170F-661C-235D-B1539CE87D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1"/>
          <a:stretch/>
        </p:blipFill>
        <p:spPr bwMode="auto">
          <a:xfrm>
            <a:off x="8016534" y="1751066"/>
            <a:ext cx="3375476" cy="1913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1D831C55-337B-0295-2012-570F81404D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1701" y="58195"/>
            <a:ext cx="1079500" cy="1219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circular logo with a star and text&#10;&#10;Description automatically generated">
            <a:extLst>
              <a:ext uri="{FF2B5EF4-FFF2-40B4-BE49-F238E27FC236}">
                <a16:creationId xmlns:a16="http://schemas.microsoft.com/office/drawing/2014/main" id="{7881D8F8-50FD-F887-6C43-65DB7639BC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733" y="5506614"/>
            <a:ext cx="1460554" cy="1154097"/>
          </a:xfrm>
          <a:prstGeom prst="rect">
            <a:avLst/>
          </a:prstGeom>
        </p:spPr>
      </p:pic>
      <p:pic>
        <p:nvPicPr>
          <p:cNvPr id="4" name="Graphic 1">
            <a:extLst>
              <a:ext uri="{FF2B5EF4-FFF2-40B4-BE49-F238E27FC236}">
                <a16:creationId xmlns:a16="http://schemas.microsoft.com/office/drawing/2014/main" id="{758D0AEE-41A3-DAE4-66BB-AF21C0EE21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 flipH="1" flipV="1">
            <a:off x="78869" y="240982"/>
            <a:ext cx="511681" cy="645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2400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9040176-2F45-488E-DD08-03638BE4CD66}"/>
              </a:ext>
            </a:extLst>
          </p:cNvPr>
          <p:cNvSpPr>
            <a:spLocks noChangeAspect="1"/>
          </p:cNvSpPr>
          <p:nvPr/>
        </p:nvSpPr>
        <p:spPr>
          <a:xfrm>
            <a:off x="700549" y="302043"/>
            <a:ext cx="6614651" cy="813959"/>
          </a:xfrm>
          <a:prstGeom prst="rect">
            <a:avLst/>
          </a:prstGeom>
          <a:solidFill>
            <a:srgbClr val="00A8A8"/>
          </a:solidFill>
          <a:ln>
            <a:solidFill>
              <a:srgbClr val="00A8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2272E8-1B77-490C-AD41-FC151E8E8BC8}"/>
              </a:ext>
            </a:extLst>
          </p:cNvPr>
          <p:cNvSpPr/>
          <p:nvPr/>
        </p:nvSpPr>
        <p:spPr>
          <a:xfrm>
            <a:off x="6003339" y="4411824"/>
            <a:ext cx="6463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0436CE-AC95-468D-878B-7211253DF301}"/>
              </a:ext>
            </a:extLst>
          </p:cNvPr>
          <p:cNvSpPr txBox="1"/>
          <p:nvPr/>
        </p:nvSpPr>
        <p:spPr>
          <a:xfrm>
            <a:off x="2921918" y="6083663"/>
            <a:ext cx="6162842" cy="136907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marL="7429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 panose="020B0604020202020204" pitchFamily="34" charset="0"/>
              <a:buNone/>
              <a:tabLst/>
              <a:defRPr/>
            </a:pPr>
            <a:endParaRPr kumimoji="0" lang="en-GB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CF3F44-4797-0381-6AD7-D13ABFDB281B}"/>
              </a:ext>
            </a:extLst>
          </p:cNvPr>
          <p:cNvSpPr txBox="1"/>
          <p:nvPr/>
        </p:nvSpPr>
        <p:spPr>
          <a:xfrm>
            <a:off x="700549" y="441713"/>
            <a:ext cx="61245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00A8A8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Dyslexic"/>
                <a:ea typeface="Lato" panose="020F0502020204030203" pitchFamily="34" charset="0"/>
                <a:cs typeface="Lato" panose="020F0502020204030203" pitchFamily="34" charset="0"/>
              </a:rPr>
              <a:t>Professional &amp; Business Services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Dyslexic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25100A-975B-168C-1222-4DA6B40294A8}"/>
              </a:ext>
            </a:extLst>
          </p:cNvPr>
          <p:cNvSpPr txBox="1"/>
          <p:nvPr/>
        </p:nvSpPr>
        <p:spPr>
          <a:xfrm>
            <a:off x="642937" y="1258163"/>
            <a:ext cx="8848725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16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b="1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Key employers include:  </a:t>
            </a:r>
            <a:r>
              <a:rPr lang="en-GB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ARUP; Rathbones; Barclays Wealth; MAM Funds; Investec; Shore Capital; Hill Dickinson;  </a:t>
            </a:r>
            <a:r>
              <a:rPr lang="en-GB" dirty="0" err="1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Keppie</a:t>
            </a:r>
            <a:r>
              <a:rPr lang="en-GB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 Massie; Mott McDonald; and KPMG.</a:t>
            </a:r>
          </a:p>
          <a:p>
            <a:endParaRPr lang="en-GB" dirty="0">
              <a:solidFill>
                <a:srgbClr val="00A8A8"/>
              </a:solidFill>
              <a:latin typeface="OpenDyslexic" panose="0000050000000000000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b="1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What types of jobs are available? </a:t>
            </a:r>
            <a:r>
              <a:rPr lang="en-GB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Human Resources, Legal professionals, Accountants, Financial Managers, Call &amp; contact centre occupations and many more.</a:t>
            </a:r>
          </a:p>
          <a:p>
            <a:endParaRPr lang="en-GB" b="1" dirty="0">
              <a:solidFill>
                <a:srgbClr val="00A8A8"/>
              </a:solidFill>
              <a:latin typeface="OpenDyslexic" panose="0000050000000000000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b="1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What skills are useful to have in this industry?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Accuracy and attention to detail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English and </a:t>
            </a:r>
            <a:r>
              <a:rPr lang="en-US" dirty="0" err="1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maths</a:t>
            </a:r>
            <a:endParaRPr lang="en-US" dirty="0">
              <a:solidFill>
                <a:srgbClr val="00A8A8"/>
              </a:solidFill>
              <a:latin typeface="OpenDyslexic" panose="0000050000000000000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Project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Report writing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ICT/Digital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Critical and Analytical thinking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Teamwork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Problem solving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Communication and Influencing Skills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Resilience and Motivation</a:t>
            </a:r>
            <a:endParaRPr lang="en-GB" dirty="0">
              <a:solidFill>
                <a:srgbClr val="00A8A8"/>
              </a:solidFill>
              <a:latin typeface="OpenDyslexic" panose="0000050000000000000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4F9509-F4D0-5BF7-03A6-190130E48B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44" t="23958" r="12852" b="35903"/>
          <a:stretch/>
        </p:blipFill>
        <p:spPr>
          <a:xfrm>
            <a:off x="6404504" y="3228701"/>
            <a:ext cx="5605568" cy="1585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See the source image">
            <a:extLst>
              <a:ext uri="{FF2B5EF4-FFF2-40B4-BE49-F238E27FC236}">
                <a16:creationId xmlns:a16="http://schemas.microsoft.com/office/drawing/2014/main" id="{C20643B9-170F-661C-235D-B1539CE87D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1"/>
          <a:stretch/>
        </p:blipFill>
        <p:spPr bwMode="auto">
          <a:xfrm>
            <a:off x="5418741" y="5160835"/>
            <a:ext cx="2634233" cy="1493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1D831C55-337B-0295-2012-570F81404D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1701" y="38328"/>
            <a:ext cx="1079500" cy="1219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circular logo with a star and text&#10;&#10;Description automatically generated">
            <a:extLst>
              <a:ext uri="{FF2B5EF4-FFF2-40B4-BE49-F238E27FC236}">
                <a16:creationId xmlns:a16="http://schemas.microsoft.com/office/drawing/2014/main" id="{8CCF0733-0720-2412-876C-653A3B0288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733" y="5506614"/>
            <a:ext cx="1460554" cy="1154097"/>
          </a:xfrm>
          <a:prstGeom prst="rect">
            <a:avLst/>
          </a:prstGeom>
        </p:spPr>
      </p:pic>
      <p:pic>
        <p:nvPicPr>
          <p:cNvPr id="4" name="Graphic 1">
            <a:extLst>
              <a:ext uri="{FF2B5EF4-FFF2-40B4-BE49-F238E27FC236}">
                <a16:creationId xmlns:a16="http://schemas.microsoft.com/office/drawing/2014/main" id="{758D0AEE-41A3-DAE4-66BB-AF21C0EE21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 flipH="1" flipV="1">
            <a:off x="78869" y="240982"/>
            <a:ext cx="511681" cy="645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96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6318D05-157A-4DBC-AC77-8EB130700F99}"/>
              </a:ext>
            </a:extLst>
          </p:cNvPr>
          <p:cNvSpPr/>
          <p:nvPr/>
        </p:nvSpPr>
        <p:spPr>
          <a:xfrm>
            <a:off x="719193" y="423398"/>
            <a:ext cx="39756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Liverpool City Region Careers Hub</a:t>
            </a: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2272E8-1B77-490C-AD41-FC151E8E8BC8}"/>
              </a:ext>
            </a:extLst>
          </p:cNvPr>
          <p:cNvSpPr/>
          <p:nvPr/>
        </p:nvSpPr>
        <p:spPr>
          <a:xfrm>
            <a:off x="6003339" y="4411824"/>
            <a:ext cx="6463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0436CE-AC95-468D-878B-7211253DF301}"/>
              </a:ext>
            </a:extLst>
          </p:cNvPr>
          <p:cNvSpPr txBox="1"/>
          <p:nvPr/>
        </p:nvSpPr>
        <p:spPr>
          <a:xfrm>
            <a:off x="2921918" y="6083663"/>
            <a:ext cx="6162842" cy="136907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marL="7429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 panose="020B0604020202020204" pitchFamily="34" charset="0"/>
              <a:buNone/>
              <a:tabLst/>
              <a:defRPr/>
            </a:pPr>
            <a:endParaRPr kumimoji="0" lang="en-GB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DA1CC8-DF80-DC01-751E-552FDB413C67}"/>
              </a:ext>
            </a:extLst>
          </p:cNvPr>
          <p:cNvSpPr/>
          <p:nvPr/>
        </p:nvSpPr>
        <p:spPr>
          <a:xfrm>
            <a:off x="719193" y="615003"/>
            <a:ext cx="10897893" cy="1154863"/>
          </a:xfrm>
          <a:prstGeom prst="rect">
            <a:avLst/>
          </a:prstGeom>
          <a:solidFill>
            <a:srgbClr val="00A8A8"/>
          </a:solidFill>
          <a:ln>
            <a:solidFill>
              <a:srgbClr val="00A8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OpenDyslexic" panose="00000500000000000000" pitchFamily="50" charset="0"/>
              </a:rPr>
              <a:t>By the end of this assembly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OpenDyslexic" panose="00000500000000000000" pitchFamily="50" charset="0"/>
              </a:rPr>
              <a:t>I WILL KNOW: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Dyslexic" panose="00000500000000000000" pitchFamily="50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4A3DB5-5E1D-ABDD-F4C4-CD86906EC470}"/>
              </a:ext>
            </a:extLst>
          </p:cNvPr>
          <p:cNvSpPr txBox="1"/>
          <p:nvPr/>
        </p:nvSpPr>
        <p:spPr>
          <a:xfrm>
            <a:off x="842847" y="1479941"/>
            <a:ext cx="10650583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1800" b="1" dirty="0">
              <a:effectLst/>
              <a:latin typeface="OpenDyslexic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GB" sz="1800" b="1" dirty="0">
              <a:effectLst/>
              <a:latin typeface="OpenDyslexic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00A8A8"/>
                </a:solidFill>
                <a:effectLst/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What is a growth sector?</a:t>
            </a:r>
          </a:p>
          <a:p>
            <a:endParaRPr lang="en-GB" sz="3600" dirty="0">
              <a:solidFill>
                <a:srgbClr val="00A8A8"/>
              </a:solidFill>
              <a:effectLst/>
              <a:latin typeface="OpenDyslexic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A8A8"/>
                </a:solidFill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Why it is important to know about these?</a:t>
            </a:r>
          </a:p>
          <a:p>
            <a:endParaRPr lang="en-GB" sz="3600" dirty="0">
              <a:solidFill>
                <a:srgbClr val="00A8A8"/>
              </a:solidFill>
              <a:effectLst/>
              <a:latin typeface="OpenDyslexic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rgbClr val="00A8A8"/>
                </a:solidFill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What are the growth sectors in the Liverpool City?</a:t>
            </a:r>
          </a:p>
          <a:p>
            <a:r>
              <a:rPr lang="en-GB" sz="3600" dirty="0">
                <a:solidFill>
                  <a:srgbClr val="00A8A8"/>
                </a:solidFill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A8A8"/>
                </a:solidFill>
                <a:effectLst/>
                <a:latin typeface="OpenDyslexic" panose="00000500000000000000" pitchFamily="50" charset="0"/>
                <a:ea typeface="Calibri" panose="020F0502020204030204" pitchFamily="34" charset="0"/>
              </a:rPr>
              <a:t>Why it will be good to be a Careers Champion?</a:t>
            </a:r>
            <a:endParaRPr lang="en-GB" sz="3600" dirty="0">
              <a:solidFill>
                <a:srgbClr val="00A8A8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5" name="Picture 4" descr="A circular logo with a star and text&#10;&#10;Description automatically generated">
            <a:extLst>
              <a:ext uri="{FF2B5EF4-FFF2-40B4-BE49-F238E27FC236}">
                <a16:creationId xmlns:a16="http://schemas.microsoft.com/office/drawing/2014/main" id="{B1B895B1-0EE8-23A5-F7E6-8ECF448EA3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733" y="5506614"/>
            <a:ext cx="1460554" cy="1154097"/>
          </a:xfrm>
          <a:prstGeom prst="rect">
            <a:avLst/>
          </a:prstGeom>
        </p:spPr>
      </p:pic>
      <p:pic>
        <p:nvPicPr>
          <p:cNvPr id="3" name="Graphic 1">
            <a:extLst>
              <a:ext uri="{FF2B5EF4-FFF2-40B4-BE49-F238E27FC236}">
                <a16:creationId xmlns:a16="http://schemas.microsoft.com/office/drawing/2014/main" id="{758D0AEE-41A3-DAE4-66BB-AF21C0EE21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 flipH="1" flipV="1">
            <a:off x="78869" y="240982"/>
            <a:ext cx="511681" cy="645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1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B6CF4C5-8DD8-2EDF-9719-F07FA570CBD3}"/>
              </a:ext>
            </a:extLst>
          </p:cNvPr>
          <p:cNvSpPr>
            <a:spLocks noChangeAspect="1"/>
          </p:cNvSpPr>
          <p:nvPr/>
        </p:nvSpPr>
        <p:spPr>
          <a:xfrm>
            <a:off x="700549" y="302043"/>
            <a:ext cx="6614651" cy="813959"/>
          </a:xfrm>
          <a:prstGeom prst="rect">
            <a:avLst/>
          </a:prstGeom>
          <a:solidFill>
            <a:srgbClr val="00A8A8"/>
          </a:solidFill>
          <a:ln>
            <a:solidFill>
              <a:srgbClr val="00A8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2272E8-1B77-490C-AD41-FC151E8E8BC8}"/>
              </a:ext>
            </a:extLst>
          </p:cNvPr>
          <p:cNvSpPr/>
          <p:nvPr/>
        </p:nvSpPr>
        <p:spPr>
          <a:xfrm>
            <a:off x="6003339" y="4411824"/>
            <a:ext cx="6463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CF3F44-4797-0381-6AD7-D13ABFDB281B}"/>
              </a:ext>
            </a:extLst>
          </p:cNvPr>
          <p:cNvSpPr txBox="1"/>
          <p:nvPr/>
        </p:nvSpPr>
        <p:spPr>
          <a:xfrm>
            <a:off x="709611" y="447412"/>
            <a:ext cx="61245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00A8A8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Visitor Economy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Dyslexic" panose="0000050000000000000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6146" name="Picture 2" descr="Image result for lfc anfield">
            <a:extLst>
              <a:ext uri="{FF2B5EF4-FFF2-40B4-BE49-F238E27FC236}">
                <a16:creationId xmlns:a16="http://schemas.microsoft.com/office/drawing/2014/main" id="{C0037BD9-A491-E9AE-02CD-AB6D5E3E7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20" y="1579897"/>
            <a:ext cx="2766099" cy="1942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25A9D84-CB56-7B23-4845-75A2CF64A0EA}"/>
              </a:ext>
            </a:extLst>
          </p:cNvPr>
          <p:cNvSpPr txBox="1"/>
          <p:nvPr/>
        </p:nvSpPr>
        <p:spPr>
          <a:xfrm>
            <a:off x="1375681" y="3981794"/>
            <a:ext cx="9901646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The visitor economy is a major driver of economic growth and prosperity in the Liverpool City Region. The visitor economy comprises a whole eco-system made up of museums,  theatres, venues, restaurants, hotels, bars, shops and transport operators. This combination of assets makes the Liverpool City Region a great visitor attraction location.</a:t>
            </a:r>
            <a:endParaRPr lang="en-GB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Image result for goodison park">
            <a:extLst>
              <a:ext uri="{FF2B5EF4-FFF2-40B4-BE49-F238E27FC236}">
                <a16:creationId xmlns:a16="http://schemas.microsoft.com/office/drawing/2014/main" id="{5CE2FD3A-5D82-8062-4B66-1EAC2D141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6774" y="1575483"/>
            <a:ext cx="2827829" cy="1946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E90EBD-2D47-9663-E14C-FB22E96479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6" t="43820" r="38711" b="10069"/>
          <a:stretch/>
        </p:blipFill>
        <p:spPr>
          <a:xfrm>
            <a:off x="3929849" y="1575484"/>
            <a:ext cx="4466695" cy="1908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44ADD8A1-839C-A5E9-F8D0-0539C3F572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7380" y="46835"/>
            <a:ext cx="1079500" cy="1219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circular logo with a star and text&#10;&#10;Description automatically generated">
            <a:extLst>
              <a:ext uri="{FF2B5EF4-FFF2-40B4-BE49-F238E27FC236}">
                <a16:creationId xmlns:a16="http://schemas.microsoft.com/office/drawing/2014/main" id="{344D698F-6D34-0088-CA9D-0EB1243DD0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733" y="5506614"/>
            <a:ext cx="1460554" cy="1154097"/>
          </a:xfrm>
          <a:prstGeom prst="rect">
            <a:avLst/>
          </a:prstGeom>
        </p:spPr>
      </p:pic>
      <p:pic>
        <p:nvPicPr>
          <p:cNvPr id="3" name="Graphic 1">
            <a:extLst>
              <a:ext uri="{FF2B5EF4-FFF2-40B4-BE49-F238E27FC236}">
                <a16:creationId xmlns:a16="http://schemas.microsoft.com/office/drawing/2014/main" id="{758D0AEE-41A3-DAE4-66BB-AF21C0EE21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 flipH="1" flipV="1">
            <a:off x="78869" y="240982"/>
            <a:ext cx="511681" cy="645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0636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7695E9E-4175-4B11-5F05-24367B605D64}"/>
              </a:ext>
            </a:extLst>
          </p:cNvPr>
          <p:cNvSpPr>
            <a:spLocks noChangeAspect="1"/>
          </p:cNvSpPr>
          <p:nvPr/>
        </p:nvSpPr>
        <p:spPr>
          <a:xfrm>
            <a:off x="700549" y="302043"/>
            <a:ext cx="6614651" cy="813959"/>
          </a:xfrm>
          <a:prstGeom prst="rect">
            <a:avLst/>
          </a:prstGeom>
          <a:solidFill>
            <a:srgbClr val="00A8A8"/>
          </a:solidFill>
          <a:ln>
            <a:solidFill>
              <a:srgbClr val="00A8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2272E8-1B77-490C-AD41-FC151E8E8BC8}"/>
              </a:ext>
            </a:extLst>
          </p:cNvPr>
          <p:cNvSpPr/>
          <p:nvPr/>
        </p:nvSpPr>
        <p:spPr>
          <a:xfrm>
            <a:off x="6003339" y="4411824"/>
            <a:ext cx="6463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CF3F44-4797-0381-6AD7-D13ABFDB281B}"/>
              </a:ext>
            </a:extLst>
          </p:cNvPr>
          <p:cNvSpPr txBox="1"/>
          <p:nvPr/>
        </p:nvSpPr>
        <p:spPr>
          <a:xfrm>
            <a:off x="773306" y="448468"/>
            <a:ext cx="61245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00A8A8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Visitor Economy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6146" name="Picture 2" descr="Image result for lfc anfield">
            <a:extLst>
              <a:ext uri="{FF2B5EF4-FFF2-40B4-BE49-F238E27FC236}">
                <a16:creationId xmlns:a16="http://schemas.microsoft.com/office/drawing/2014/main" id="{C0037BD9-A491-E9AE-02CD-AB6D5E3E7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339" y="4648404"/>
            <a:ext cx="2536680" cy="1781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25A9D84-CB56-7B23-4845-75A2CF64A0EA}"/>
              </a:ext>
            </a:extLst>
          </p:cNvPr>
          <p:cNvSpPr txBox="1"/>
          <p:nvPr/>
        </p:nvSpPr>
        <p:spPr>
          <a:xfrm>
            <a:off x="700549" y="1494909"/>
            <a:ext cx="6100845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Key employers include: </a:t>
            </a:r>
            <a:r>
              <a:rPr lang="en-GB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John Lennon </a:t>
            </a:r>
            <a:r>
              <a:rPr lang="en-GB" dirty="0" err="1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Airport,Echo</a:t>
            </a:r>
            <a:r>
              <a:rPr lang="en-GB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 Arena and BT Convention Centre, Football Clubs, Museums &amp; Art Galleries, Aintree Racecourse and many more.</a:t>
            </a:r>
          </a:p>
          <a:p>
            <a:endParaRPr lang="en-GB" dirty="0">
              <a:solidFill>
                <a:srgbClr val="00A8A8"/>
              </a:solidFill>
              <a:latin typeface="OpenDyslexic" panose="0000050000000000000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b="1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What types of jobs are available? </a:t>
            </a:r>
            <a:r>
              <a:rPr lang="en-GB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Travel Agents, Restaurant &amp; Hotel staff, Sales &amp; Retail assistants, Leisure &amp; Sport </a:t>
            </a:r>
            <a:r>
              <a:rPr lang="en-GB" dirty="0" err="1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Managers,Chef</a:t>
            </a:r>
            <a:r>
              <a:rPr lang="en-GB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, Air travel assistant and many more.</a:t>
            </a:r>
          </a:p>
          <a:p>
            <a:endParaRPr lang="en-GB" b="1" dirty="0">
              <a:solidFill>
                <a:srgbClr val="00A8A8"/>
              </a:solidFill>
              <a:latin typeface="OpenDyslexic" panose="0000050000000000000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b="1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What skills are useful to have in this industry?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Good communication and social skills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Customer service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Teamwork and working with others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Resilience, patience and overcoming challenges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Reliability and Punctuality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Literacy and Numeracy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Foreign Language Skills - Bilingual or Multilingual </a:t>
            </a:r>
            <a:endParaRPr lang="en-GB" dirty="0">
              <a:solidFill>
                <a:srgbClr val="00A8A8"/>
              </a:solidFill>
              <a:latin typeface="OpenDyslexic" panose="0000050000000000000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GB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Image result for goodison park">
            <a:extLst>
              <a:ext uri="{FF2B5EF4-FFF2-40B4-BE49-F238E27FC236}">
                <a16:creationId xmlns:a16="http://schemas.microsoft.com/office/drawing/2014/main" id="{5CE2FD3A-5D82-8062-4B66-1EAC2D141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616" y="1318939"/>
            <a:ext cx="2587412" cy="1781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E90EBD-2D47-9663-E14C-FB22E96479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6" t="43820" r="38711" b="10069"/>
          <a:stretch/>
        </p:blipFill>
        <p:spPr>
          <a:xfrm>
            <a:off x="8646425" y="3429000"/>
            <a:ext cx="3155015" cy="1348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44ADD8A1-839C-A5E9-F8D0-0539C3F572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4828" y="99104"/>
            <a:ext cx="1079500" cy="1219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circular logo with a star and text&#10;&#10;Description automatically generated">
            <a:extLst>
              <a:ext uri="{FF2B5EF4-FFF2-40B4-BE49-F238E27FC236}">
                <a16:creationId xmlns:a16="http://schemas.microsoft.com/office/drawing/2014/main" id="{0C8E8358-DBE4-5246-7F47-0BD2E1FBA2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733" y="5506614"/>
            <a:ext cx="1460554" cy="1154097"/>
          </a:xfrm>
          <a:prstGeom prst="rect">
            <a:avLst/>
          </a:prstGeom>
        </p:spPr>
      </p:pic>
      <p:pic>
        <p:nvPicPr>
          <p:cNvPr id="3" name="Graphic 1">
            <a:extLst>
              <a:ext uri="{FF2B5EF4-FFF2-40B4-BE49-F238E27FC236}">
                <a16:creationId xmlns:a16="http://schemas.microsoft.com/office/drawing/2014/main" id="{758D0AEE-41A3-DAE4-66BB-AF21C0EE21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 flipH="1" flipV="1">
            <a:off x="78869" y="240982"/>
            <a:ext cx="511681" cy="645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3665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6318D05-157A-4DBC-AC77-8EB130700F99}"/>
              </a:ext>
            </a:extLst>
          </p:cNvPr>
          <p:cNvSpPr/>
          <p:nvPr/>
        </p:nvSpPr>
        <p:spPr>
          <a:xfrm>
            <a:off x="719193" y="423398"/>
            <a:ext cx="39756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Liverpool City Region Careers Hub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2272E8-1B77-490C-AD41-FC151E8E8BC8}"/>
              </a:ext>
            </a:extLst>
          </p:cNvPr>
          <p:cNvSpPr/>
          <p:nvPr/>
        </p:nvSpPr>
        <p:spPr>
          <a:xfrm>
            <a:off x="6003339" y="4411824"/>
            <a:ext cx="6463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0436CE-AC95-468D-878B-7211253DF301}"/>
              </a:ext>
            </a:extLst>
          </p:cNvPr>
          <p:cNvSpPr txBox="1"/>
          <p:nvPr/>
        </p:nvSpPr>
        <p:spPr>
          <a:xfrm>
            <a:off x="2921918" y="6083663"/>
            <a:ext cx="6162842" cy="136907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marL="7429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 panose="020B0604020202020204" pitchFamily="34" charset="0"/>
              <a:buNone/>
              <a:tabLst/>
              <a:defRPr/>
            </a:pPr>
            <a:endParaRPr kumimoji="0" lang="en-GB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DA1CC8-DF80-DC01-751E-552FDB413C67}"/>
              </a:ext>
            </a:extLst>
          </p:cNvPr>
          <p:cNvSpPr/>
          <p:nvPr/>
        </p:nvSpPr>
        <p:spPr>
          <a:xfrm>
            <a:off x="1483589" y="469138"/>
            <a:ext cx="9039497" cy="1620981"/>
          </a:xfrm>
          <a:prstGeom prst="rect">
            <a:avLst/>
          </a:prstGeom>
          <a:solidFill>
            <a:srgbClr val="00A8A8"/>
          </a:solidFill>
          <a:ln>
            <a:solidFill>
              <a:srgbClr val="00A8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2" descr="See the source image">
            <a:extLst>
              <a:ext uri="{FF2B5EF4-FFF2-40B4-BE49-F238E27FC236}">
                <a16:creationId xmlns:a16="http://schemas.microsoft.com/office/drawing/2014/main" id="{0B436509-1F96-57BF-3214-DBEA844923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6" b="5455"/>
          <a:stretch/>
        </p:blipFill>
        <p:spPr bwMode="auto">
          <a:xfrm>
            <a:off x="4574916" y="2778034"/>
            <a:ext cx="2856845" cy="345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circular logo with a star and text&#10;&#10;Description automatically generated">
            <a:extLst>
              <a:ext uri="{FF2B5EF4-FFF2-40B4-BE49-F238E27FC236}">
                <a16:creationId xmlns:a16="http://schemas.microsoft.com/office/drawing/2014/main" id="{1987512C-55E3-1C00-F079-3BB6E44867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733" y="5506614"/>
            <a:ext cx="1460554" cy="1154097"/>
          </a:xfrm>
          <a:prstGeom prst="rect">
            <a:avLst/>
          </a:prstGeom>
        </p:spPr>
      </p:pic>
      <p:pic>
        <p:nvPicPr>
          <p:cNvPr id="4" name="Graphic 1">
            <a:extLst>
              <a:ext uri="{FF2B5EF4-FFF2-40B4-BE49-F238E27FC236}">
                <a16:creationId xmlns:a16="http://schemas.microsoft.com/office/drawing/2014/main" id="{758D0AEE-41A3-DAE4-66BB-AF21C0EE21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 flipH="1" flipV="1">
            <a:off x="78869" y="240982"/>
            <a:ext cx="511681" cy="64598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769CB4-6B02-E0AF-737C-42E7E4269569}"/>
              </a:ext>
            </a:extLst>
          </p:cNvPr>
          <p:cNvSpPr txBox="1"/>
          <p:nvPr/>
        </p:nvSpPr>
        <p:spPr>
          <a:xfrm>
            <a:off x="2496842" y="859208"/>
            <a:ext cx="70129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00A8A8"/>
              </a:buClr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Will you be a Career Champion?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Dyslexic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9257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6318D05-157A-4DBC-AC77-8EB130700F99}"/>
              </a:ext>
            </a:extLst>
          </p:cNvPr>
          <p:cNvSpPr/>
          <p:nvPr/>
        </p:nvSpPr>
        <p:spPr>
          <a:xfrm>
            <a:off x="719193" y="423398"/>
            <a:ext cx="39756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Liverpool City Region Careers Hub</a:t>
            </a: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2272E8-1B77-490C-AD41-FC151E8E8BC8}"/>
              </a:ext>
            </a:extLst>
          </p:cNvPr>
          <p:cNvSpPr/>
          <p:nvPr/>
        </p:nvSpPr>
        <p:spPr>
          <a:xfrm>
            <a:off x="6003339" y="4411824"/>
            <a:ext cx="6463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0436CE-AC95-468D-878B-7211253DF301}"/>
              </a:ext>
            </a:extLst>
          </p:cNvPr>
          <p:cNvSpPr txBox="1"/>
          <p:nvPr/>
        </p:nvSpPr>
        <p:spPr>
          <a:xfrm>
            <a:off x="2921918" y="6083663"/>
            <a:ext cx="6162842" cy="136907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marL="7429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 panose="020B0604020202020204" pitchFamily="34" charset="0"/>
              <a:buNone/>
              <a:tabLst/>
              <a:defRPr/>
            </a:pPr>
            <a:endParaRPr kumimoji="0" lang="en-GB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DA1CC8-DF80-DC01-751E-552FDB413C67}"/>
              </a:ext>
            </a:extLst>
          </p:cNvPr>
          <p:cNvSpPr/>
          <p:nvPr/>
        </p:nvSpPr>
        <p:spPr>
          <a:xfrm>
            <a:off x="705312" y="297281"/>
            <a:ext cx="5628813" cy="813959"/>
          </a:xfrm>
          <a:prstGeom prst="rect">
            <a:avLst/>
          </a:prstGeom>
          <a:solidFill>
            <a:srgbClr val="00A8A8"/>
          </a:solidFill>
          <a:ln>
            <a:solidFill>
              <a:srgbClr val="00A8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CF3F44-4797-0381-6AD7-D13ABFDB281B}"/>
              </a:ext>
            </a:extLst>
          </p:cNvPr>
          <p:cNvSpPr txBox="1"/>
          <p:nvPr/>
        </p:nvSpPr>
        <p:spPr>
          <a:xfrm>
            <a:off x="809625" y="317778"/>
            <a:ext cx="56392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00A8A8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What is a Career Champion?</a:t>
            </a: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Dyslexic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0FCBD5-71E9-5DBA-4B89-4700FA0D4C8E}"/>
              </a:ext>
            </a:extLst>
          </p:cNvPr>
          <p:cNvSpPr txBox="1"/>
          <p:nvPr/>
        </p:nvSpPr>
        <p:spPr>
          <a:xfrm>
            <a:off x="719193" y="1216860"/>
            <a:ext cx="1050607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00A8A8"/>
                </a:solidFill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Objectives of the role</a:t>
            </a:r>
          </a:p>
          <a:p>
            <a:endParaRPr lang="en-US" sz="1600" b="1" u="sng" dirty="0">
              <a:solidFill>
                <a:srgbClr val="00A8A8"/>
              </a:solidFill>
              <a:latin typeface="OpenDyslexic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2400" b="1" u="sng" dirty="0">
                <a:solidFill>
                  <a:srgbClr val="00A8A8"/>
                </a:solidFill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You will:</a:t>
            </a:r>
          </a:p>
          <a:p>
            <a:endParaRPr lang="en-US" sz="2400" b="1" u="sng" dirty="0">
              <a:solidFill>
                <a:srgbClr val="00A8A8"/>
              </a:solidFill>
              <a:latin typeface="OpenDyslexic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A8A8"/>
                </a:solidFill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Support the Careers Leader with the school careers calendar</a:t>
            </a:r>
          </a:p>
          <a:p>
            <a:endParaRPr lang="en-US" sz="2000" dirty="0">
              <a:solidFill>
                <a:srgbClr val="00A8A8"/>
              </a:solidFill>
              <a:latin typeface="OpenDyslexic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A8A8"/>
                </a:solidFill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 Receive regular updates and information about your growth sector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000" dirty="0">
              <a:solidFill>
                <a:srgbClr val="00A8A8"/>
              </a:solidFill>
              <a:latin typeface="OpenDyslexic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A8A8"/>
                </a:solidFill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Take part in networking and events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000" dirty="0">
              <a:solidFill>
                <a:srgbClr val="00A8A8"/>
              </a:solidFill>
              <a:latin typeface="OpenDyslexic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A8A8"/>
                </a:solidFill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Opportunities to engage with employers and visit companies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000" dirty="0">
              <a:solidFill>
                <a:srgbClr val="00A8A8"/>
              </a:solidFill>
              <a:latin typeface="OpenDyslexic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A8A8"/>
                </a:solidFill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Work with other career champions to complete set activities over the coming years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000" dirty="0">
              <a:solidFill>
                <a:srgbClr val="00A8A8"/>
              </a:solidFill>
              <a:latin typeface="OpenDyslexic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A8A8"/>
                </a:solidFill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Share your knowledge of local </a:t>
            </a:r>
            <a:r>
              <a:rPr lang="en-US" sz="2000" dirty="0" err="1">
                <a:solidFill>
                  <a:srgbClr val="00A8A8"/>
                </a:solidFill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labour</a:t>
            </a:r>
            <a:r>
              <a:rPr lang="en-US" sz="2000" dirty="0">
                <a:solidFill>
                  <a:srgbClr val="00A8A8"/>
                </a:solidFill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 market information with teachers, pupils and parents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000" dirty="0">
              <a:solidFill>
                <a:srgbClr val="00A8A8"/>
              </a:solidFill>
              <a:latin typeface="OpenDyslexic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A8A8"/>
                </a:solidFill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Maintain your sector careers display </a:t>
            </a:r>
          </a:p>
          <a:p>
            <a:endParaRPr lang="en-US" sz="1600" b="1" dirty="0">
              <a:latin typeface="OpenDyslexic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Picture 2" descr="A circular logo with a star and text&#10;&#10;Description automatically generated">
            <a:extLst>
              <a:ext uri="{FF2B5EF4-FFF2-40B4-BE49-F238E27FC236}">
                <a16:creationId xmlns:a16="http://schemas.microsoft.com/office/drawing/2014/main" id="{DB781383-B9B8-F6D4-5E0A-FEE315F8D1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733" y="5506614"/>
            <a:ext cx="1460554" cy="1154097"/>
          </a:xfrm>
          <a:prstGeom prst="rect">
            <a:avLst/>
          </a:prstGeom>
        </p:spPr>
      </p:pic>
      <p:pic>
        <p:nvPicPr>
          <p:cNvPr id="4" name="Graphic 1">
            <a:extLst>
              <a:ext uri="{FF2B5EF4-FFF2-40B4-BE49-F238E27FC236}">
                <a16:creationId xmlns:a16="http://schemas.microsoft.com/office/drawing/2014/main" id="{758D0AEE-41A3-DAE4-66BB-AF21C0EE21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 flipH="1" flipV="1">
            <a:off x="78869" y="259567"/>
            <a:ext cx="511681" cy="6459855"/>
          </a:xfrm>
          <a:prstGeom prst="rect">
            <a:avLst/>
          </a:prstGeom>
        </p:spPr>
      </p:pic>
      <p:pic>
        <p:nvPicPr>
          <p:cNvPr id="5" name="Picture 2" descr="See the source image">
            <a:extLst>
              <a:ext uri="{FF2B5EF4-FFF2-40B4-BE49-F238E27FC236}">
                <a16:creationId xmlns:a16="http://schemas.microsoft.com/office/drawing/2014/main" id="{DEE2608E-B756-EE43-8365-022A92F1FD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6" b="5455"/>
          <a:stretch/>
        </p:blipFill>
        <p:spPr bwMode="auto">
          <a:xfrm>
            <a:off x="10442422" y="146785"/>
            <a:ext cx="1254741" cy="151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4535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6318D05-157A-4DBC-AC77-8EB130700F99}"/>
              </a:ext>
            </a:extLst>
          </p:cNvPr>
          <p:cNvSpPr/>
          <p:nvPr/>
        </p:nvSpPr>
        <p:spPr>
          <a:xfrm>
            <a:off x="719193" y="423398"/>
            <a:ext cx="39756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Liverpool City Region Careers Hub</a:t>
            </a: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2272E8-1B77-490C-AD41-FC151E8E8BC8}"/>
              </a:ext>
            </a:extLst>
          </p:cNvPr>
          <p:cNvSpPr/>
          <p:nvPr/>
        </p:nvSpPr>
        <p:spPr>
          <a:xfrm>
            <a:off x="6003339" y="4411824"/>
            <a:ext cx="6463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0436CE-AC95-468D-878B-7211253DF301}"/>
              </a:ext>
            </a:extLst>
          </p:cNvPr>
          <p:cNvSpPr txBox="1"/>
          <p:nvPr/>
        </p:nvSpPr>
        <p:spPr>
          <a:xfrm>
            <a:off x="2921918" y="6083663"/>
            <a:ext cx="6162842" cy="136907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marL="7429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 panose="020B0604020202020204" pitchFamily="34" charset="0"/>
              <a:buNone/>
              <a:tabLst/>
              <a:defRPr/>
            </a:pPr>
            <a:endParaRPr kumimoji="0" lang="en-GB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DA1CC8-DF80-DC01-751E-552FDB413C67}"/>
              </a:ext>
            </a:extLst>
          </p:cNvPr>
          <p:cNvSpPr/>
          <p:nvPr/>
        </p:nvSpPr>
        <p:spPr>
          <a:xfrm>
            <a:off x="705312" y="297281"/>
            <a:ext cx="5628813" cy="813959"/>
          </a:xfrm>
          <a:prstGeom prst="rect">
            <a:avLst/>
          </a:prstGeom>
          <a:solidFill>
            <a:srgbClr val="00A8A8"/>
          </a:solidFill>
          <a:ln>
            <a:solidFill>
              <a:srgbClr val="00A8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CF3F44-4797-0381-6AD7-D13ABFDB281B}"/>
              </a:ext>
            </a:extLst>
          </p:cNvPr>
          <p:cNvSpPr txBox="1"/>
          <p:nvPr/>
        </p:nvSpPr>
        <p:spPr>
          <a:xfrm>
            <a:off x="809625" y="317778"/>
            <a:ext cx="56392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00A8A8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What is a Career Champion?</a:t>
            </a: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Dyslexic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0FCBD5-71E9-5DBA-4B89-4700FA0D4C8E}"/>
              </a:ext>
            </a:extLst>
          </p:cNvPr>
          <p:cNvSpPr txBox="1"/>
          <p:nvPr/>
        </p:nvSpPr>
        <p:spPr>
          <a:xfrm>
            <a:off x="739586" y="946618"/>
            <a:ext cx="1074710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1" u="sng" dirty="0">
              <a:latin typeface="OpenDyslexic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sz="1600" b="1" dirty="0">
              <a:latin typeface="OpenDyslexic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2400" b="1" u="sng" dirty="0">
                <a:solidFill>
                  <a:srgbClr val="00A8A8"/>
                </a:solidFill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The benefits for you </a:t>
            </a:r>
          </a:p>
          <a:p>
            <a:endParaRPr lang="en-US" sz="2400" b="1" u="sng" dirty="0">
              <a:solidFill>
                <a:srgbClr val="00A8A8"/>
              </a:solidFill>
              <a:latin typeface="OpenDyslexic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A8A8"/>
                </a:solidFill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Develop your understanding of the local economy, this will help you with your own career planning.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000" dirty="0">
              <a:solidFill>
                <a:srgbClr val="00A8A8"/>
              </a:solidFill>
              <a:latin typeface="OpenDyslexic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A8A8"/>
                </a:solidFill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The experience will look great on your CV!</a:t>
            </a:r>
          </a:p>
          <a:p>
            <a:endParaRPr lang="en-US" sz="2000" dirty="0">
              <a:solidFill>
                <a:srgbClr val="00A8A8"/>
              </a:solidFill>
              <a:latin typeface="OpenDyslexic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A8A8"/>
                </a:solidFill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Develop workplace skills such as: Teamwork, Leadership, Communication.</a:t>
            </a:r>
          </a:p>
          <a:p>
            <a:endParaRPr lang="en-US" sz="2000" dirty="0">
              <a:solidFill>
                <a:srgbClr val="00A8A8"/>
              </a:solidFill>
              <a:latin typeface="OpenDyslexic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A8A8"/>
                </a:solidFill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Develop your qualities such as: Confidence, Reliability, Self-Motivation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000" dirty="0">
              <a:solidFill>
                <a:srgbClr val="00A8A8"/>
              </a:solidFill>
              <a:latin typeface="OpenDyslexic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A8A8"/>
                </a:solidFill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Receive certificates for your record of achievement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000" dirty="0">
              <a:solidFill>
                <a:srgbClr val="00A8A8"/>
              </a:solidFill>
              <a:latin typeface="OpenDyslexic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A8A8"/>
                </a:solidFill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Receive a pin badge </a:t>
            </a:r>
          </a:p>
        </p:txBody>
      </p:sp>
      <p:pic>
        <p:nvPicPr>
          <p:cNvPr id="14" name="Picture 2" descr="See the source image">
            <a:extLst>
              <a:ext uri="{FF2B5EF4-FFF2-40B4-BE49-F238E27FC236}">
                <a16:creationId xmlns:a16="http://schemas.microsoft.com/office/drawing/2014/main" id="{0B436509-1F96-57BF-3214-DBEA844923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6" b="5455"/>
          <a:stretch/>
        </p:blipFill>
        <p:spPr bwMode="auto">
          <a:xfrm>
            <a:off x="10442422" y="146785"/>
            <a:ext cx="1254741" cy="151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circular logo with a star and text&#10;&#10;Description automatically generated">
            <a:extLst>
              <a:ext uri="{FF2B5EF4-FFF2-40B4-BE49-F238E27FC236}">
                <a16:creationId xmlns:a16="http://schemas.microsoft.com/office/drawing/2014/main" id="{CDBA9AC0-8E6A-B40D-1AB4-E098E360E7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733" y="5506614"/>
            <a:ext cx="1460554" cy="1154097"/>
          </a:xfrm>
          <a:prstGeom prst="rect">
            <a:avLst/>
          </a:prstGeom>
        </p:spPr>
      </p:pic>
      <p:pic>
        <p:nvPicPr>
          <p:cNvPr id="4" name="Graphic 1">
            <a:extLst>
              <a:ext uri="{FF2B5EF4-FFF2-40B4-BE49-F238E27FC236}">
                <a16:creationId xmlns:a16="http://schemas.microsoft.com/office/drawing/2014/main" id="{758D0AEE-41A3-DAE4-66BB-AF21C0EE21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 flipH="1" flipV="1">
            <a:off x="78869" y="240982"/>
            <a:ext cx="511681" cy="645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3651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6318D05-157A-4DBC-AC77-8EB130700F99}"/>
              </a:ext>
            </a:extLst>
          </p:cNvPr>
          <p:cNvSpPr/>
          <p:nvPr/>
        </p:nvSpPr>
        <p:spPr>
          <a:xfrm>
            <a:off x="719193" y="423398"/>
            <a:ext cx="39756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Liverpool City Region Careers Hub</a:t>
            </a: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2272E8-1B77-490C-AD41-FC151E8E8BC8}"/>
              </a:ext>
            </a:extLst>
          </p:cNvPr>
          <p:cNvSpPr/>
          <p:nvPr/>
        </p:nvSpPr>
        <p:spPr>
          <a:xfrm>
            <a:off x="6003339" y="4411824"/>
            <a:ext cx="6463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DA1CC8-DF80-DC01-751E-552FDB413C67}"/>
              </a:ext>
            </a:extLst>
          </p:cNvPr>
          <p:cNvSpPr/>
          <p:nvPr/>
        </p:nvSpPr>
        <p:spPr>
          <a:xfrm>
            <a:off x="694870" y="249774"/>
            <a:ext cx="6614651" cy="813959"/>
          </a:xfrm>
          <a:prstGeom prst="rect">
            <a:avLst/>
          </a:prstGeom>
          <a:solidFill>
            <a:srgbClr val="00A8A8"/>
          </a:solidFill>
          <a:ln>
            <a:solidFill>
              <a:srgbClr val="00A8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CF3F44-4797-0381-6AD7-D13ABFDB281B}"/>
              </a:ext>
            </a:extLst>
          </p:cNvPr>
          <p:cNvSpPr txBox="1"/>
          <p:nvPr/>
        </p:nvSpPr>
        <p:spPr>
          <a:xfrm>
            <a:off x="752475" y="283287"/>
            <a:ext cx="61245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00A8A8"/>
              </a:buClr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bg1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Other areas of the UK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Dyslexic" panose="0000050000000000000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5A9D84-CB56-7B23-4845-75A2CF64A0EA}"/>
              </a:ext>
            </a:extLst>
          </p:cNvPr>
          <p:cNvSpPr txBox="1"/>
          <p:nvPr/>
        </p:nvSpPr>
        <p:spPr>
          <a:xfrm>
            <a:off x="694870" y="1115562"/>
            <a:ext cx="77247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1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DDF311-3031-E4A2-1C70-D6A6C50507B9}"/>
              </a:ext>
            </a:extLst>
          </p:cNvPr>
          <p:cNvSpPr txBox="1"/>
          <p:nvPr/>
        </p:nvSpPr>
        <p:spPr>
          <a:xfrm>
            <a:off x="752474" y="1426392"/>
            <a:ext cx="10829925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Each region in the UK has a different economic landscape and different growth sectors. </a:t>
            </a:r>
          </a:p>
          <a:p>
            <a:endParaRPr lang="en-US" sz="1600" dirty="0">
              <a:solidFill>
                <a:srgbClr val="00A8A8"/>
              </a:solidFill>
              <a:latin typeface="OpenDyslexic" panose="0000050000000000000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1600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Take a look at this video showing a group of year 9 pupils talking about their local economy in the North East. </a:t>
            </a:r>
          </a:p>
          <a:p>
            <a:endParaRPr lang="en-US" sz="1600" dirty="0">
              <a:solidFill>
                <a:srgbClr val="00A8A8"/>
              </a:solidFill>
              <a:latin typeface="OpenDyslexic" panose="0000050000000000000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1600" b="1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Questions to consider when watching this…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A8A8"/>
              </a:solidFill>
              <a:latin typeface="OpenDyslexic" panose="0000050000000000000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Did the pupils explain the sectors well?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A8A8"/>
              </a:solidFill>
              <a:latin typeface="OpenDyslexic" panose="0000050000000000000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Are any of the sectors in the North East the same as here within the North West?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A8A8"/>
              </a:solidFill>
              <a:latin typeface="OpenDyslexic" panose="0000050000000000000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A8A8"/>
                </a:solidFill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Would your peers enjoy learning about sectors in this way?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en-US" sz="1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2"/>
              </a:rPr>
              <a:t>Our Region, Your Future - YouTube</a:t>
            </a:r>
            <a:endParaRPr lang="en-US" sz="16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5C78E3-2F4E-DEDB-F447-2F56B04AAA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78" t="21111" r="41172" b="27708"/>
          <a:stretch/>
        </p:blipFill>
        <p:spPr>
          <a:xfrm>
            <a:off x="4784812" y="5054882"/>
            <a:ext cx="2765247" cy="1553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A circular logo with a star and text&#10;&#10;Description automatically generated">
            <a:extLst>
              <a:ext uri="{FF2B5EF4-FFF2-40B4-BE49-F238E27FC236}">
                <a16:creationId xmlns:a16="http://schemas.microsoft.com/office/drawing/2014/main" id="{8F3BE826-6186-1753-C4F6-248CA20743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733" y="5506614"/>
            <a:ext cx="1460554" cy="1154097"/>
          </a:xfrm>
          <a:prstGeom prst="rect">
            <a:avLst/>
          </a:prstGeom>
        </p:spPr>
      </p:pic>
      <p:pic>
        <p:nvPicPr>
          <p:cNvPr id="3" name="Graphic 1">
            <a:extLst>
              <a:ext uri="{FF2B5EF4-FFF2-40B4-BE49-F238E27FC236}">
                <a16:creationId xmlns:a16="http://schemas.microsoft.com/office/drawing/2014/main" id="{758D0AEE-41A3-DAE4-66BB-AF21C0EE21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 flipH="1" flipV="1">
            <a:off x="78869" y="240982"/>
            <a:ext cx="511681" cy="645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9758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6318D05-157A-4DBC-AC77-8EB130700F99}"/>
              </a:ext>
            </a:extLst>
          </p:cNvPr>
          <p:cNvSpPr/>
          <p:nvPr/>
        </p:nvSpPr>
        <p:spPr>
          <a:xfrm>
            <a:off x="719193" y="423398"/>
            <a:ext cx="39756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Liverpool City Region Careers Hub</a:t>
            </a: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2272E8-1B77-490C-AD41-FC151E8E8BC8}"/>
              </a:ext>
            </a:extLst>
          </p:cNvPr>
          <p:cNvSpPr/>
          <p:nvPr/>
        </p:nvSpPr>
        <p:spPr>
          <a:xfrm>
            <a:off x="6003339" y="4411824"/>
            <a:ext cx="6463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0436CE-AC95-468D-878B-7211253DF301}"/>
              </a:ext>
            </a:extLst>
          </p:cNvPr>
          <p:cNvSpPr txBox="1"/>
          <p:nvPr/>
        </p:nvSpPr>
        <p:spPr>
          <a:xfrm>
            <a:off x="2921918" y="6083663"/>
            <a:ext cx="6162842" cy="136907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marL="7429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 panose="020B0604020202020204" pitchFamily="34" charset="0"/>
              <a:buNone/>
              <a:tabLst/>
              <a:defRPr/>
            </a:pPr>
            <a:endParaRPr kumimoji="0" lang="en-GB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DA1CC8-DF80-DC01-751E-552FDB413C67}"/>
              </a:ext>
            </a:extLst>
          </p:cNvPr>
          <p:cNvSpPr/>
          <p:nvPr/>
        </p:nvSpPr>
        <p:spPr>
          <a:xfrm>
            <a:off x="700549" y="278351"/>
            <a:ext cx="5628813" cy="813959"/>
          </a:xfrm>
          <a:prstGeom prst="rect">
            <a:avLst/>
          </a:prstGeom>
          <a:solidFill>
            <a:srgbClr val="00A8A8"/>
          </a:solidFill>
          <a:ln>
            <a:solidFill>
              <a:srgbClr val="00A8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CF3F44-4797-0381-6AD7-D13ABFDB281B}"/>
              </a:ext>
            </a:extLst>
          </p:cNvPr>
          <p:cNvSpPr txBox="1"/>
          <p:nvPr/>
        </p:nvSpPr>
        <p:spPr>
          <a:xfrm>
            <a:off x="753078" y="245436"/>
            <a:ext cx="50387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00A8A8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Activity 1.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Dyslexic" panose="0000050000000000000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19EFE7-1F0C-139F-5135-BC4B6F5D4147}"/>
              </a:ext>
            </a:extLst>
          </p:cNvPr>
          <p:cNvSpPr txBox="1"/>
          <p:nvPr/>
        </p:nvSpPr>
        <p:spPr>
          <a:xfrm>
            <a:off x="719193" y="1439176"/>
            <a:ext cx="101578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A8A8"/>
                </a:solidFill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Design and plan the Careers Board in school to help students learn about growth sectors and opportunities.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b="1" dirty="0">
              <a:solidFill>
                <a:srgbClr val="00A8A8"/>
              </a:solidFill>
              <a:latin typeface="OpenDyslexic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A8A8"/>
                </a:solidFill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Final Designs will be displayed on a school notice board for pupils, teachers and parents to view.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b="1" dirty="0">
              <a:solidFill>
                <a:srgbClr val="00A8A8"/>
              </a:solidFill>
              <a:latin typeface="OpenDyslexic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A8A8"/>
                </a:solidFill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Look at your Student Careers Champions workbook to help you with this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b="1" dirty="0">
              <a:solidFill>
                <a:srgbClr val="00A8A8"/>
              </a:solidFill>
              <a:latin typeface="OpenDyslexic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00A8A8"/>
                </a:solidFill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Work on activities within the Student workbook</a:t>
            </a:r>
            <a:endParaRPr lang="en-GB" sz="2400" b="1" dirty="0">
              <a:solidFill>
                <a:srgbClr val="00A8A8"/>
              </a:solidFill>
              <a:latin typeface="OpenDyslexic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Picture 4" descr="A circular logo with a star and text&#10;&#10;Description automatically generated">
            <a:extLst>
              <a:ext uri="{FF2B5EF4-FFF2-40B4-BE49-F238E27FC236}">
                <a16:creationId xmlns:a16="http://schemas.microsoft.com/office/drawing/2014/main" id="{CAA1CFE1-6D28-B43A-DDEB-AED58AE3F5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733" y="5506614"/>
            <a:ext cx="1460554" cy="1154097"/>
          </a:xfrm>
          <a:prstGeom prst="rect">
            <a:avLst/>
          </a:prstGeom>
        </p:spPr>
      </p:pic>
      <p:pic>
        <p:nvPicPr>
          <p:cNvPr id="4" name="Graphic 1">
            <a:extLst>
              <a:ext uri="{FF2B5EF4-FFF2-40B4-BE49-F238E27FC236}">
                <a16:creationId xmlns:a16="http://schemas.microsoft.com/office/drawing/2014/main" id="{758D0AEE-41A3-DAE4-66BB-AF21C0EE21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 flipH="1" flipV="1">
            <a:off x="78869" y="240982"/>
            <a:ext cx="511681" cy="645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4546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594" y="452871"/>
            <a:ext cx="8949969" cy="617007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758D0AEE-41A3-DAE4-66BB-AF21C0EE21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 flipH="1" flipV="1">
            <a:off x="78869" y="240982"/>
            <a:ext cx="511681" cy="6459855"/>
          </a:xfrm>
          <a:prstGeom prst="rect">
            <a:avLst/>
          </a:prstGeom>
        </p:spPr>
      </p:pic>
      <p:pic>
        <p:nvPicPr>
          <p:cNvPr id="5" name="Picture 4" descr="A circular logo with a star and text&#10;&#10;Description automatically generated">
            <a:extLst>
              <a:ext uri="{FF2B5EF4-FFF2-40B4-BE49-F238E27FC236}">
                <a16:creationId xmlns:a16="http://schemas.microsoft.com/office/drawing/2014/main" id="{AD3867B2-81EB-AC83-30EF-180396B0CE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733" y="5506614"/>
            <a:ext cx="1460554" cy="115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8074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age result for careers notice board">
            <a:extLst>
              <a:ext uri="{FF2B5EF4-FFF2-40B4-BE49-F238E27FC236}">
                <a16:creationId xmlns:a16="http://schemas.microsoft.com/office/drawing/2014/main" id="{8D578EAD-724A-3F0C-9BDE-7291C56366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6" r="2396" b="18671"/>
          <a:stretch/>
        </p:blipFill>
        <p:spPr bwMode="auto">
          <a:xfrm>
            <a:off x="1505414" y="996682"/>
            <a:ext cx="9186540" cy="4485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1">
            <a:extLst>
              <a:ext uri="{FF2B5EF4-FFF2-40B4-BE49-F238E27FC236}">
                <a16:creationId xmlns:a16="http://schemas.microsoft.com/office/drawing/2014/main" id="{758D0AEE-41A3-DAE4-66BB-AF21C0EE21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 flipH="1" flipV="1">
            <a:off x="78869" y="240982"/>
            <a:ext cx="511681" cy="6459855"/>
          </a:xfrm>
          <a:prstGeom prst="rect">
            <a:avLst/>
          </a:prstGeom>
        </p:spPr>
      </p:pic>
      <p:pic>
        <p:nvPicPr>
          <p:cNvPr id="7" name="Picture 6" descr="A circular logo with a star and text&#10;&#10;Description automatically generated">
            <a:extLst>
              <a:ext uri="{FF2B5EF4-FFF2-40B4-BE49-F238E27FC236}">
                <a16:creationId xmlns:a16="http://schemas.microsoft.com/office/drawing/2014/main" id="{37942218-98D3-0B27-6785-212550E992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733" y="5506614"/>
            <a:ext cx="1460554" cy="115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4610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6318D05-157A-4DBC-AC77-8EB130700F99}"/>
              </a:ext>
            </a:extLst>
          </p:cNvPr>
          <p:cNvSpPr/>
          <p:nvPr/>
        </p:nvSpPr>
        <p:spPr>
          <a:xfrm>
            <a:off x="719193" y="423398"/>
            <a:ext cx="39756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Liverpool City Region Careers Hub</a:t>
            </a: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0436CE-AC95-468D-878B-7211253DF301}"/>
              </a:ext>
            </a:extLst>
          </p:cNvPr>
          <p:cNvSpPr txBox="1"/>
          <p:nvPr/>
        </p:nvSpPr>
        <p:spPr>
          <a:xfrm>
            <a:off x="2921918" y="6083663"/>
            <a:ext cx="6162842" cy="136907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marL="7429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 panose="020B0604020202020204" pitchFamily="34" charset="0"/>
              <a:buNone/>
              <a:tabLst/>
              <a:defRPr/>
            </a:pPr>
            <a:endParaRPr kumimoji="0" lang="en-GB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DA1CC8-DF80-DC01-751E-552FDB413C67}"/>
              </a:ext>
            </a:extLst>
          </p:cNvPr>
          <p:cNvSpPr/>
          <p:nvPr/>
        </p:nvSpPr>
        <p:spPr>
          <a:xfrm>
            <a:off x="677401" y="266777"/>
            <a:ext cx="5418600" cy="1580218"/>
          </a:xfrm>
          <a:prstGeom prst="rect">
            <a:avLst/>
          </a:prstGeom>
          <a:solidFill>
            <a:srgbClr val="00A8A8"/>
          </a:solidFill>
          <a:ln>
            <a:solidFill>
              <a:srgbClr val="00A8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CF3F44-4797-0381-6AD7-D13ABFDB281B}"/>
              </a:ext>
            </a:extLst>
          </p:cNvPr>
          <p:cNvSpPr txBox="1"/>
          <p:nvPr/>
        </p:nvSpPr>
        <p:spPr>
          <a:xfrm>
            <a:off x="741503" y="239649"/>
            <a:ext cx="5038725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00A8A8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Merchandise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00A8A8"/>
              </a:buClr>
              <a:buSzTx/>
              <a:buFontTx/>
              <a:buNone/>
              <a:tabLst/>
              <a:defRPr/>
            </a:pPr>
            <a:r>
              <a:rPr lang="en-GB" sz="28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Certificate </a:t>
            </a: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FF66512-BD29-D615-0CC2-63ED18B630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03" y="2700961"/>
            <a:ext cx="2945178" cy="33843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025B2A-48E3-B991-A38A-0D3B60303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0690" y="3113596"/>
            <a:ext cx="2294471" cy="22310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F3A6F2-C970-A79C-287C-FAF5006521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68" r="4546" b="1972"/>
          <a:stretch/>
        </p:blipFill>
        <p:spPr>
          <a:xfrm rot="503111">
            <a:off x="6827195" y="1929375"/>
            <a:ext cx="4644533" cy="3566181"/>
          </a:xfrm>
          <a:prstGeom prst="rect">
            <a:avLst/>
          </a:prstGeom>
        </p:spPr>
      </p:pic>
      <p:pic>
        <p:nvPicPr>
          <p:cNvPr id="4" name="Graphic 1">
            <a:extLst>
              <a:ext uri="{FF2B5EF4-FFF2-40B4-BE49-F238E27FC236}">
                <a16:creationId xmlns:a16="http://schemas.microsoft.com/office/drawing/2014/main" id="{758D0AEE-41A3-DAE4-66BB-AF21C0EE21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 flipH="1" flipV="1">
            <a:off x="78869" y="240982"/>
            <a:ext cx="511681" cy="6459855"/>
          </a:xfrm>
          <a:prstGeom prst="rect">
            <a:avLst/>
          </a:prstGeom>
        </p:spPr>
      </p:pic>
      <p:pic>
        <p:nvPicPr>
          <p:cNvPr id="6" name="Picture 5" descr="A circular logo with a star and text&#10;&#10;Description automatically generated">
            <a:extLst>
              <a:ext uri="{FF2B5EF4-FFF2-40B4-BE49-F238E27FC236}">
                <a16:creationId xmlns:a16="http://schemas.microsoft.com/office/drawing/2014/main" id="{973D6E36-9BD6-6E91-B16B-F01F0ACA76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660" y="5825268"/>
            <a:ext cx="1072627" cy="87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652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20B644D-21A8-7EA0-68E5-37355F86F2B0}"/>
              </a:ext>
            </a:extLst>
          </p:cNvPr>
          <p:cNvSpPr/>
          <p:nvPr/>
        </p:nvSpPr>
        <p:spPr>
          <a:xfrm>
            <a:off x="709257" y="656436"/>
            <a:ext cx="10897893" cy="693407"/>
          </a:xfrm>
          <a:prstGeom prst="rect">
            <a:avLst/>
          </a:prstGeom>
          <a:solidFill>
            <a:srgbClr val="00A8A8"/>
          </a:solidFill>
          <a:ln>
            <a:solidFill>
              <a:srgbClr val="00A8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2272E8-1B77-490C-AD41-FC151E8E8BC8}"/>
              </a:ext>
            </a:extLst>
          </p:cNvPr>
          <p:cNvSpPr/>
          <p:nvPr/>
        </p:nvSpPr>
        <p:spPr>
          <a:xfrm>
            <a:off x="6003339" y="4411824"/>
            <a:ext cx="6463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0436CE-AC95-468D-878B-7211253DF301}"/>
              </a:ext>
            </a:extLst>
          </p:cNvPr>
          <p:cNvSpPr txBox="1"/>
          <p:nvPr/>
        </p:nvSpPr>
        <p:spPr>
          <a:xfrm>
            <a:off x="2921918" y="6083663"/>
            <a:ext cx="6162842" cy="136907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marL="7429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 panose="020B0604020202020204" pitchFamily="34" charset="0"/>
              <a:buNone/>
              <a:tabLst/>
              <a:defRPr/>
            </a:pPr>
            <a:endParaRPr kumimoji="0" lang="en-GB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CF3F44-4797-0381-6AD7-D13ABFDB281B}"/>
              </a:ext>
            </a:extLst>
          </p:cNvPr>
          <p:cNvSpPr txBox="1"/>
          <p:nvPr/>
        </p:nvSpPr>
        <p:spPr>
          <a:xfrm>
            <a:off x="913656" y="674264"/>
            <a:ext cx="75116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00A8A8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Dyslexic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What is a Growth Sector?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Dyslexic" panose="00000500000000000000" pitchFamily="50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4AD731-E387-9CEA-3338-76B7335089C6}"/>
              </a:ext>
            </a:extLst>
          </p:cNvPr>
          <p:cNvSpPr txBox="1"/>
          <p:nvPr/>
        </p:nvSpPr>
        <p:spPr>
          <a:xfrm>
            <a:off x="913656" y="1720976"/>
            <a:ext cx="10320401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dirty="0">
                <a:solidFill>
                  <a:srgbClr val="00A8A8"/>
                </a:solidFill>
                <a:effectLst/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A sector </a:t>
            </a:r>
            <a:r>
              <a:rPr lang="en-US" sz="2400" b="0" i="0" dirty="0">
                <a:solidFill>
                  <a:srgbClr val="00A8A8"/>
                </a:solidFill>
                <a:effectLst/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is another name for a</a:t>
            </a:r>
            <a:r>
              <a:rPr lang="en-US" sz="2400" b="1" i="0" dirty="0">
                <a:solidFill>
                  <a:srgbClr val="00A8A8"/>
                </a:solidFill>
                <a:effectLst/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 </a:t>
            </a:r>
            <a:r>
              <a:rPr lang="en-US" sz="2400" i="0" dirty="0">
                <a:solidFill>
                  <a:srgbClr val="00A8A8"/>
                </a:solidFill>
                <a:effectLst/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professional category that</a:t>
            </a:r>
            <a:r>
              <a:rPr lang="en-US" sz="2400" dirty="0">
                <a:solidFill>
                  <a:srgbClr val="00A8A8"/>
                </a:solidFill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i="0" dirty="0">
                <a:solidFill>
                  <a:srgbClr val="00A8A8"/>
                </a:solidFill>
                <a:effectLst/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describes the types of businesses that exist within it.</a:t>
            </a:r>
          </a:p>
          <a:p>
            <a:endParaRPr lang="en-US" sz="2400" i="0" dirty="0">
              <a:solidFill>
                <a:srgbClr val="00A8A8"/>
              </a:solidFill>
              <a:effectLst/>
              <a:latin typeface="OpenDyslexic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2400" b="1" dirty="0">
                <a:solidFill>
                  <a:srgbClr val="00A8A8"/>
                </a:solidFill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Can you think of companies that are in the same sector?</a:t>
            </a:r>
          </a:p>
          <a:p>
            <a:endParaRPr lang="en-US" sz="2800" b="1" i="0" dirty="0">
              <a:solidFill>
                <a:srgbClr val="111111"/>
              </a:solidFill>
              <a:effectLst/>
              <a:latin typeface="OpenDyslexic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dirty="0">
              <a:solidFill>
                <a:srgbClr val="111111"/>
              </a:solidFill>
              <a:latin typeface="OpenDyslexic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i="0" dirty="0">
              <a:solidFill>
                <a:srgbClr val="111111"/>
              </a:solidFill>
              <a:effectLst/>
              <a:latin typeface="OpenDyslexic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i="0" dirty="0">
              <a:solidFill>
                <a:srgbClr val="111111"/>
              </a:solidFill>
              <a:effectLst/>
              <a:latin typeface="OpenDyslexic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dirty="0">
              <a:solidFill>
                <a:srgbClr val="111111"/>
              </a:solidFill>
              <a:latin typeface="OpenDyslexic" panose="00000500000000000000" pitchFamily="50" charset="0"/>
            </a:endParaRPr>
          </a:p>
          <a:p>
            <a:endParaRPr lang="en-US" dirty="0">
              <a:solidFill>
                <a:srgbClr val="111111"/>
              </a:solidFill>
              <a:latin typeface="OpenDyslexic" panose="00000500000000000000" pitchFamily="50" charset="0"/>
            </a:endParaRPr>
          </a:p>
          <a:p>
            <a:endParaRPr lang="en-US" dirty="0">
              <a:solidFill>
                <a:srgbClr val="111111"/>
              </a:solidFill>
              <a:latin typeface="OpenDyslexic" panose="00000500000000000000" pitchFamily="50" charset="0"/>
            </a:endParaRPr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209" y="3720458"/>
            <a:ext cx="8581920" cy="2257680"/>
          </a:xfrm>
          <a:prstGeom prst="rect">
            <a:avLst/>
          </a:prstGeom>
        </p:spPr>
      </p:pic>
      <p:pic>
        <p:nvPicPr>
          <p:cNvPr id="3" name="Picture 2" descr="A circular logo with a star and text&#10;&#10;Description automatically generated">
            <a:extLst>
              <a:ext uri="{FF2B5EF4-FFF2-40B4-BE49-F238E27FC236}">
                <a16:creationId xmlns:a16="http://schemas.microsoft.com/office/drawing/2014/main" id="{021C1E24-48CD-1450-3819-D9F3313CD7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733" y="5506614"/>
            <a:ext cx="1460554" cy="1154097"/>
          </a:xfrm>
          <a:prstGeom prst="rect">
            <a:avLst/>
          </a:prstGeom>
        </p:spPr>
      </p:pic>
      <p:pic>
        <p:nvPicPr>
          <p:cNvPr id="4" name="Graphic 1">
            <a:extLst>
              <a:ext uri="{FF2B5EF4-FFF2-40B4-BE49-F238E27FC236}">
                <a16:creationId xmlns:a16="http://schemas.microsoft.com/office/drawing/2014/main" id="{758D0AEE-41A3-DAE4-66BB-AF21C0EE21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 flipH="1" flipV="1">
            <a:off x="78869" y="240982"/>
            <a:ext cx="511681" cy="645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845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6318D05-157A-4DBC-AC77-8EB130700F99}"/>
              </a:ext>
            </a:extLst>
          </p:cNvPr>
          <p:cNvSpPr/>
          <p:nvPr/>
        </p:nvSpPr>
        <p:spPr>
          <a:xfrm>
            <a:off x="719193" y="423398"/>
            <a:ext cx="39756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Liverpool City Region Careers Hub</a:t>
            </a: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2272E8-1B77-490C-AD41-FC151E8E8BC8}"/>
              </a:ext>
            </a:extLst>
          </p:cNvPr>
          <p:cNvSpPr/>
          <p:nvPr/>
        </p:nvSpPr>
        <p:spPr>
          <a:xfrm>
            <a:off x="6003339" y="4411824"/>
            <a:ext cx="6463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0436CE-AC95-468D-878B-7211253DF301}"/>
              </a:ext>
            </a:extLst>
          </p:cNvPr>
          <p:cNvSpPr txBox="1"/>
          <p:nvPr/>
        </p:nvSpPr>
        <p:spPr>
          <a:xfrm>
            <a:off x="2921918" y="6083663"/>
            <a:ext cx="6162842" cy="136907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marL="7429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 panose="020B0604020202020204" pitchFamily="34" charset="0"/>
              <a:buNone/>
              <a:tabLst/>
              <a:defRPr/>
            </a:pPr>
            <a:endParaRPr kumimoji="0" lang="en-GB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DA1CC8-DF80-DC01-751E-552FDB413C67}"/>
              </a:ext>
            </a:extLst>
          </p:cNvPr>
          <p:cNvSpPr/>
          <p:nvPr/>
        </p:nvSpPr>
        <p:spPr>
          <a:xfrm>
            <a:off x="700548" y="573506"/>
            <a:ext cx="10897893" cy="693407"/>
          </a:xfrm>
          <a:prstGeom prst="rect">
            <a:avLst/>
          </a:prstGeom>
          <a:solidFill>
            <a:srgbClr val="00A8A8"/>
          </a:solidFill>
          <a:ln>
            <a:solidFill>
              <a:srgbClr val="00A8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CF3F44-4797-0381-6AD7-D13ABFDB281B}"/>
              </a:ext>
            </a:extLst>
          </p:cNvPr>
          <p:cNvSpPr txBox="1"/>
          <p:nvPr/>
        </p:nvSpPr>
        <p:spPr>
          <a:xfrm>
            <a:off x="857250" y="546378"/>
            <a:ext cx="95219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00A8A8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Dyslexic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The Liverpool </a:t>
            </a:r>
            <a:r>
              <a:rPr lang="en-GB" sz="2800" b="1" dirty="0">
                <a:solidFill>
                  <a:schemeClr val="bg1"/>
                </a:solidFill>
                <a:latin typeface="OpenDyslexic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City Region Growth Sectors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Dyslexic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Dyslexic" panose="00000500000000000000" pitchFamily="50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4A3DB5-5E1D-ABDD-F4C4-CD86906EC470}"/>
              </a:ext>
            </a:extLst>
          </p:cNvPr>
          <p:cNvSpPr txBox="1"/>
          <p:nvPr/>
        </p:nvSpPr>
        <p:spPr>
          <a:xfrm>
            <a:off x="786223" y="1725780"/>
            <a:ext cx="7686676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rgbClr val="00A8A8"/>
                </a:solidFill>
                <a:effectLst/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The Liverpool City Region Growth Sectors are:</a:t>
            </a:r>
          </a:p>
          <a:p>
            <a:endParaRPr lang="en-GB" sz="1800" b="1" dirty="0">
              <a:solidFill>
                <a:srgbClr val="00A8A8"/>
              </a:solidFill>
              <a:effectLst/>
              <a:latin typeface="OpenDyslexic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A8A8"/>
                </a:solidFill>
                <a:effectLst/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Advanced Manufacturing</a:t>
            </a:r>
            <a:endParaRPr lang="en-GB" sz="2400" dirty="0">
              <a:solidFill>
                <a:srgbClr val="00A8A8"/>
              </a:solidFill>
              <a:effectLst/>
              <a:latin typeface="OpenDyslexic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00A8A8"/>
              </a:solidFill>
              <a:effectLst/>
              <a:latin typeface="OpenDyslexic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A8A8"/>
                </a:solidFill>
                <a:effectLst/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Construction &amp; Built Environment</a:t>
            </a:r>
            <a:endParaRPr lang="en-GB" sz="2400" dirty="0">
              <a:solidFill>
                <a:srgbClr val="00A8A8"/>
              </a:solidFill>
              <a:effectLst/>
              <a:latin typeface="OpenDyslexic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00A8A8"/>
              </a:solidFill>
              <a:effectLst/>
              <a:latin typeface="OpenDyslexic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A8A8"/>
                </a:solidFill>
                <a:effectLst/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Digital &amp; Creative</a:t>
            </a:r>
            <a:endParaRPr lang="en-GB" sz="2400" dirty="0">
              <a:solidFill>
                <a:srgbClr val="00A8A8"/>
              </a:solidFill>
              <a:effectLst/>
              <a:latin typeface="OpenDyslexic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00A8A8"/>
              </a:solidFill>
              <a:effectLst/>
              <a:latin typeface="OpenDyslexic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A8A8"/>
                </a:solidFill>
                <a:effectLst/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Green Growth </a:t>
            </a:r>
            <a:endParaRPr lang="en-GB" sz="2400" dirty="0">
              <a:solidFill>
                <a:srgbClr val="00A8A8"/>
              </a:solidFill>
              <a:effectLst/>
              <a:latin typeface="OpenDyslexic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00A8A8"/>
              </a:solidFill>
              <a:effectLst/>
              <a:latin typeface="OpenDyslexic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A8A8"/>
                </a:solidFill>
                <a:effectLst/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Health &amp; Life Sciences</a:t>
            </a:r>
            <a:br>
              <a:rPr lang="en-GB" sz="1800" dirty="0">
                <a:solidFill>
                  <a:srgbClr val="00A8A8"/>
                </a:solidFill>
                <a:effectLst/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lang="en-GB" sz="1800" dirty="0">
              <a:solidFill>
                <a:srgbClr val="00A8A8"/>
              </a:solidFill>
              <a:effectLst/>
              <a:latin typeface="OpenDyslexic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A8A8"/>
                </a:solidFill>
                <a:effectLst/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Maritime &amp; Logistics  </a:t>
            </a:r>
            <a:endParaRPr lang="en-GB" sz="2400" dirty="0">
              <a:solidFill>
                <a:srgbClr val="00A8A8"/>
              </a:solidFill>
              <a:effectLst/>
              <a:latin typeface="OpenDyslexic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00A8A8"/>
              </a:solidFill>
              <a:effectLst/>
              <a:latin typeface="OpenDyslexic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A8A8"/>
                </a:solidFill>
                <a:effectLst/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Professional &amp; Business Services</a:t>
            </a:r>
            <a:endParaRPr lang="en-GB" sz="2400" dirty="0">
              <a:solidFill>
                <a:srgbClr val="00A8A8"/>
              </a:solidFill>
              <a:effectLst/>
              <a:latin typeface="OpenDyslexic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>
              <a:solidFill>
                <a:srgbClr val="00A8A8"/>
              </a:solidFill>
              <a:effectLst/>
              <a:latin typeface="OpenDyslexic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00A8A8"/>
                </a:solidFill>
                <a:effectLst/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Visitor </a:t>
            </a:r>
            <a:r>
              <a:rPr lang="en-GB" dirty="0">
                <a:solidFill>
                  <a:srgbClr val="00A8A8"/>
                </a:solidFill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Economy</a:t>
            </a:r>
          </a:p>
          <a:p>
            <a:endParaRPr lang="en-GB" sz="18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3E6044-8108-72D7-1AA9-38C2D36FA6E3}"/>
              </a:ext>
            </a:extLst>
          </p:cNvPr>
          <p:cNvSpPr/>
          <p:nvPr/>
        </p:nvSpPr>
        <p:spPr>
          <a:xfrm>
            <a:off x="6649670" y="4601413"/>
            <a:ext cx="475610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000" dirty="0">
                <a:ln w="0"/>
                <a:solidFill>
                  <a:srgbClr val="00A8A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Within each of these growth sectors exist many job opportunities!</a:t>
            </a:r>
            <a:endParaRPr lang="en-US" sz="2000" dirty="0">
              <a:ln w="0"/>
              <a:solidFill>
                <a:srgbClr val="00A8A8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OpenDyslexic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104" name="Picture 8" descr="See the source image">
            <a:extLst>
              <a:ext uri="{FF2B5EF4-FFF2-40B4-BE49-F238E27FC236}">
                <a16:creationId xmlns:a16="http://schemas.microsoft.com/office/drawing/2014/main" id="{398D4473-C377-3464-582D-65B39CDCD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591" y="2166694"/>
            <a:ext cx="3112337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circular logo with a star and text&#10;&#10;Description automatically generated">
            <a:extLst>
              <a:ext uri="{FF2B5EF4-FFF2-40B4-BE49-F238E27FC236}">
                <a16:creationId xmlns:a16="http://schemas.microsoft.com/office/drawing/2014/main" id="{2C6671E2-F086-EF76-BE9D-67939C0EC1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733" y="5506614"/>
            <a:ext cx="1460554" cy="1154097"/>
          </a:xfrm>
          <a:prstGeom prst="rect">
            <a:avLst/>
          </a:prstGeom>
        </p:spPr>
      </p:pic>
      <p:pic>
        <p:nvPicPr>
          <p:cNvPr id="4" name="Graphic 1">
            <a:extLst>
              <a:ext uri="{FF2B5EF4-FFF2-40B4-BE49-F238E27FC236}">
                <a16:creationId xmlns:a16="http://schemas.microsoft.com/office/drawing/2014/main" id="{758D0AEE-41A3-DAE4-66BB-AF21C0EE21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 flipH="1" flipV="1">
            <a:off x="78869" y="240982"/>
            <a:ext cx="511681" cy="645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64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4EEF832-3C3E-3E34-BC31-9897D9A68CBF}"/>
              </a:ext>
            </a:extLst>
          </p:cNvPr>
          <p:cNvSpPr/>
          <p:nvPr/>
        </p:nvSpPr>
        <p:spPr>
          <a:xfrm>
            <a:off x="700548" y="573506"/>
            <a:ext cx="10897893" cy="693407"/>
          </a:xfrm>
          <a:prstGeom prst="rect">
            <a:avLst/>
          </a:prstGeom>
          <a:solidFill>
            <a:srgbClr val="00A8A8"/>
          </a:solidFill>
          <a:ln>
            <a:solidFill>
              <a:srgbClr val="00A8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2272E8-1B77-490C-AD41-FC151E8E8BC8}"/>
              </a:ext>
            </a:extLst>
          </p:cNvPr>
          <p:cNvSpPr/>
          <p:nvPr/>
        </p:nvSpPr>
        <p:spPr>
          <a:xfrm>
            <a:off x="6003339" y="4411824"/>
            <a:ext cx="6463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0436CE-AC95-468D-878B-7211253DF301}"/>
              </a:ext>
            </a:extLst>
          </p:cNvPr>
          <p:cNvSpPr txBox="1"/>
          <p:nvPr/>
        </p:nvSpPr>
        <p:spPr>
          <a:xfrm>
            <a:off x="2921918" y="6083663"/>
            <a:ext cx="6162842" cy="136907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marL="7429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 panose="020B0604020202020204" pitchFamily="34" charset="0"/>
              <a:buNone/>
              <a:tabLst/>
              <a:defRPr/>
            </a:pPr>
            <a:endParaRPr kumimoji="0" lang="en-GB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CF3F44-4797-0381-6AD7-D13ABFDB281B}"/>
              </a:ext>
            </a:extLst>
          </p:cNvPr>
          <p:cNvSpPr txBox="1"/>
          <p:nvPr/>
        </p:nvSpPr>
        <p:spPr>
          <a:xfrm>
            <a:off x="892085" y="658599"/>
            <a:ext cx="86438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00A8A8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Dyslexic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Why is it important to know about the Growth Sectors?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Dyslexic" panose="00000500000000000000" pitchFamily="50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4AD731-E387-9CEA-3338-76B7335089C6}"/>
              </a:ext>
            </a:extLst>
          </p:cNvPr>
          <p:cNvSpPr txBox="1"/>
          <p:nvPr/>
        </p:nvSpPr>
        <p:spPr>
          <a:xfrm>
            <a:off x="776453" y="1352006"/>
            <a:ext cx="10615557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>
              <a:solidFill>
                <a:srgbClr val="111111"/>
              </a:solidFill>
              <a:latin typeface="OpenDyslexic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111111"/>
              </a:solidFill>
              <a:latin typeface="OpenDyslexic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A8A8"/>
                </a:solidFill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Available Jobs in the future when you are looking for work.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00A8A8"/>
              </a:solidFill>
              <a:latin typeface="OpenDyslexic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A8A8"/>
                </a:solidFill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To know about the skills that will be needed.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00A8A8"/>
              </a:solidFill>
              <a:latin typeface="OpenDyslexic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A8A8"/>
                </a:solidFill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Know that these jobs are going to increase in the future.</a:t>
            </a:r>
          </a:p>
        </p:txBody>
      </p:sp>
      <p:pic>
        <p:nvPicPr>
          <p:cNvPr id="3" name="Picture 2" descr="A circular logo with a star and text&#10;&#10;Description automatically generated">
            <a:extLst>
              <a:ext uri="{FF2B5EF4-FFF2-40B4-BE49-F238E27FC236}">
                <a16:creationId xmlns:a16="http://schemas.microsoft.com/office/drawing/2014/main" id="{130988C4-ED76-6FB8-3693-C1EEC47A0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733" y="5506614"/>
            <a:ext cx="1460554" cy="1154097"/>
          </a:xfrm>
          <a:prstGeom prst="rect">
            <a:avLst/>
          </a:prstGeom>
        </p:spPr>
      </p:pic>
      <p:pic>
        <p:nvPicPr>
          <p:cNvPr id="4" name="Graphic 1">
            <a:extLst>
              <a:ext uri="{FF2B5EF4-FFF2-40B4-BE49-F238E27FC236}">
                <a16:creationId xmlns:a16="http://schemas.microsoft.com/office/drawing/2014/main" id="{758D0AEE-41A3-DAE4-66BB-AF21C0EE21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 flipH="1" flipV="1">
            <a:off x="78869" y="240982"/>
            <a:ext cx="511681" cy="645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599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jaguar land rover factory speke">
            <a:extLst>
              <a:ext uri="{FF2B5EF4-FFF2-40B4-BE49-F238E27FC236}">
                <a16:creationId xmlns:a16="http://schemas.microsoft.com/office/drawing/2014/main" id="{88A1670C-6E37-1AC7-A2A3-4107C8E24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540" y="1484513"/>
            <a:ext cx="4040788" cy="3062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6318D05-157A-4DBC-AC77-8EB130700F99}"/>
              </a:ext>
            </a:extLst>
          </p:cNvPr>
          <p:cNvSpPr/>
          <p:nvPr/>
        </p:nvSpPr>
        <p:spPr>
          <a:xfrm>
            <a:off x="719193" y="423398"/>
            <a:ext cx="39756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Liverpool City Region Careers Hub</a:t>
            </a: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2272E8-1B77-490C-AD41-FC151E8E8BC8}"/>
              </a:ext>
            </a:extLst>
          </p:cNvPr>
          <p:cNvSpPr/>
          <p:nvPr/>
        </p:nvSpPr>
        <p:spPr>
          <a:xfrm>
            <a:off x="6003339" y="4411824"/>
            <a:ext cx="6463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CF3F44-4797-0381-6AD7-D13ABFDB281B}"/>
              </a:ext>
            </a:extLst>
          </p:cNvPr>
          <p:cNvSpPr txBox="1"/>
          <p:nvPr/>
        </p:nvSpPr>
        <p:spPr>
          <a:xfrm>
            <a:off x="719137" y="336828"/>
            <a:ext cx="50387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00A8A8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Advanced Manufacturing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Dyslexic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076" name="Picture 4" descr="Image result for jaguar land rover factory speke">
            <a:extLst>
              <a:ext uri="{FF2B5EF4-FFF2-40B4-BE49-F238E27FC236}">
                <a16:creationId xmlns:a16="http://schemas.microsoft.com/office/drawing/2014/main" id="{D0B50D03-5C21-00B3-1508-E16AEA9AB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890" y="1484513"/>
            <a:ext cx="3931311" cy="3099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4F6A37-4C79-B9B1-E456-A752CA2069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3328" y="58895"/>
            <a:ext cx="1079086" cy="107908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16313" y="5039574"/>
            <a:ext cx="89879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A8A8"/>
                </a:solidFill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The Advanced Manufacturing sector includes areas such as: Automotive Manufacture; Aerospace; Pharmaceutical/ Chemical; Food and Drink; Engineering &amp; Machining.</a:t>
            </a:r>
          </a:p>
        </p:txBody>
      </p:sp>
      <p:pic>
        <p:nvPicPr>
          <p:cNvPr id="5" name="Picture 4" descr="A circular logo with a star and text&#10;&#10;Description automatically generated">
            <a:extLst>
              <a:ext uri="{FF2B5EF4-FFF2-40B4-BE49-F238E27FC236}">
                <a16:creationId xmlns:a16="http://schemas.microsoft.com/office/drawing/2014/main" id="{1008DB18-DB56-7ECC-B155-AE81196AD2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485" y="5547916"/>
            <a:ext cx="1460554" cy="1154097"/>
          </a:xfrm>
          <a:prstGeom prst="rect">
            <a:avLst/>
          </a:prstGeom>
        </p:spPr>
      </p:pic>
      <p:pic>
        <p:nvPicPr>
          <p:cNvPr id="3" name="Graphic 1">
            <a:extLst>
              <a:ext uri="{FF2B5EF4-FFF2-40B4-BE49-F238E27FC236}">
                <a16:creationId xmlns:a16="http://schemas.microsoft.com/office/drawing/2014/main" id="{758D0AEE-41A3-DAE4-66BB-AF21C0EE21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 flipH="1" flipV="1">
            <a:off x="78869" y="240982"/>
            <a:ext cx="511681" cy="645985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E0CF312-6A70-8A28-D41B-F4093CC3C1F1}"/>
              </a:ext>
            </a:extLst>
          </p:cNvPr>
          <p:cNvSpPr>
            <a:spLocks noChangeAspect="1"/>
          </p:cNvSpPr>
          <p:nvPr/>
        </p:nvSpPr>
        <p:spPr>
          <a:xfrm>
            <a:off x="700549" y="302043"/>
            <a:ext cx="6614651" cy="813959"/>
          </a:xfrm>
          <a:prstGeom prst="rect">
            <a:avLst/>
          </a:prstGeom>
          <a:solidFill>
            <a:srgbClr val="00A8A8"/>
          </a:solidFill>
          <a:ln>
            <a:solidFill>
              <a:srgbClr val="00A8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8F1EC6-67AF-FA0F-88C2-EDDD785E7A35}"/>
              </a:ext>
            </a:extLst>
          </p:cNvPr>
          <p:cNvSpPr txBox="1"/>
          <p:nvPr/>
        </p:nvSpPr>
        <p:spPr>
          <a:xfrm>
            <a:off x="824447" y="390739"/>
            <a:ext cx="50387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00A8A8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Advanced Manufacturing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Dyslexic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493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284FDA6-3955-71F0-09E0-E113666CD94B}"/>
              </a:ext>
            </a:extLst>
          </p:cNvPr>
          <p:cNvSpPr>
            <a:spLocks noChangeAspect="1"/>
          </p:cNvSpPr>
          <p:nvPr/>
        </p:nvSpPr>
        <p:spPr>
          <a:xfrm>
            <a:off x="700549" y="302043"/>
            <a:ext cx="6614651" cy="813959"/>
          </a:xfrm>
          <a:prstGeom prst="rect">
            <a:avLst/>
          </a:prstGeom>
          <a:solidFill>
            <a:srgbClr val="00A8A8"/>
          </a:solidFill>
          <a:ln>
            <a:solidFill>
              <a:srgbClr val="00A8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4" name="Picture 2" descr="Image result for jaguar land rover factory speke">
            <a:extLst>
              <a:ext uri="{FF2B5EF4-FFF2-40B4-BE49-F238E27FC236}">
                <a16:creationId xmlns:a16="http://schemas.microsoft.com/office/drawing/2014/main" id="{88A1670C-6E37-1AC7-A2A3-4107C8E24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3551" y="1392871"/>
            <a:ext cx="3265793" cy="2474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2272E8-1B77-490C-AD41-FC151E8E8BC8}"/>
              </a:ext>
            </a:extLst>
          </p:cNvPr>
          <p:cNvSpPr/>
          <p:nvPr/>
        </p:nvSpPr>
        <p:spPr>
          <a:xfrm>
            <a:off x="6003339" y="4411824"/>
            <a:ext cx="6463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CF3F44-4797-0381-6AD7-D13ABFDB281B}"/>
              </a:ext>
            </a:extLst>
          </p:cNvPr>
          <p:cNvSpPr txBox="1"/>
          <p:nvPr/>
        </p:nvSpPr>
        <p:spPr>
          <a:xfrm>
            <a:off x="824447" y="390739"/>
            <a:ext cx="50387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00A8A8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Advanced Manufacturing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Dyslexic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D7F8FC-7900-0B73-0808-269EB16C6E76}"/>
              </a:ext>
            </a:extLst>
          </p:cNvPr>
          <p:cNvSpPr txBox="1"/>
          <p:nvPr/>
        </p:nvSpPr>
        <p:spPr>
          <a:xfrm>
            <a:off x="681499" y="1263786"/>
            <a:ext cx="7713563" cy="5232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000" dirty="0">
              <a:latin typeface="OpenDyslexic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2000" dirty="0">
                <a:solidFill>
                  <a:srgbClr val="00A8A8"/>
                </a:solidFill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There are some fantastic employers to work for locally including world-renowned brands such as Jaguar Land Rover, Unilever, Pilkington, </a:t>
            </a:r>
            <a:r>
              <a:rPr lang="en-US" sz="2000" dirty="0" err="1">
                <a:solidFill>
                  <a:srgbClr val="00A8A8"/>
                </a:solidFill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Inovyn</a:t>
            </a:r>
            <a:r>
              <a:rPr lang="en-US" sz="2000" dirty="0">
                <a:solidFill>
                  <a:srgbClr val="00A8A8"/>
                </a:solidFill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, Astra Zeneca, Alstom, ABB Group. </a:t>
            </a:r>
          </a:p>
          <a:p>
            <a:endParaRPr lang="en-US" sz="2000" dirty="0">
              <a:solidFill>
                <a:srgbClr val="00A8A8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GB" sz="2000" dirty="0">
              <a:solidFill>
                <a:srgbClr val="00A8A8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sz="2000" b="1" dirty="0">
                <a:solidFill>
                  <a:srgbClr val="00A8A8"/>
                </a:solidFill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What skills are useful to have in this industry?</a:t>
            </a:r>
          </a:p>
          <a:p>
            <a:endParaRPr lang="en-GB" sz="2000" b="1" dirty="0">
              <a:solidFill>
                <a:srgbClr val="00A8A8"/>
              </a:solidFill>
              <a:latin typeface="OpenDyslexic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A8A8"/>
                </a:solidFill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Excellent attention to detail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A8A8"/>
                </a:solidFill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Teamwork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A8A8"/>
                </a:solidFill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ICT skills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A8A8"/>
                </a:solidFill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Resilience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A8A8"/>
                </a:solidFill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Patience and problem-solving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A8A8"/>
                </a:solidFill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Literacy and Numeracy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A8A8"/>
                </a:solidFill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STEM</a:t>
            </a:r>
            <a:r>
              <a:rPr lang="en-US" sz="2000" dirty="0">
                <a:solidFill>
                  <a:srgbClr val="00A8A8"/>
                </a:solidFill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 - Science, Technology, Engineering, and </a:t>
            </a:r>
            <a:r>
              <a:rPr lang="en-US" sz="2000" dirty="0" err="1">
                <a:solidFill>
                  <a:srgbClr val="00A8A8"/>
                </a:solidFill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Maths</a:t>
            </a:r>
            <a:r>
              <a:rPr lang="en-US" sz="2000" dirty="0">
                <a:solidFill>
                  <a:srgbClr val="00A8A8"/>
                </a:solidFill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Image result for jaguar land rover factory speke">
            <a:extLst>
              <a:ext uri="{FF2B5EF4-FFF2-40B4-BE49-F238E27FC236}">
                <a16:creationId xmlns:a16="http://schemas.microsoft.com/office/drawing/2014/main" id="{D0B50D03-5C21-00B3-1508-E16AEA9AB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828" y="4168976"/>
            <a:ext cx="3138958" cy="2474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4F6A37-4C79-B9B1-E456-A752CA2069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2467" y="112806"/>
            <a:ext cx="1079086" cy="1079086"/>
          </a:xfrm>
          <a:prstGeom prst="rect">
            <a:avLst/>
          </a:prstGeom>
        </p:spPr>
      </p:pic>
      <p:pic>
        <p:nvPicPr>
          <p:cNvPr id="4" name="Picture 3" descr="A circular logo with a star and text&#10;&#10;Description automatically generated">
            <a:extLst>
              <a:ext uri="{FF2B5EF4-FFF2-40B4-BE49-F238E27FC236}">
                <a16:creationId xmlns:a16="http://schemas.microsoft.com/office/drawing/2014/main" id="{48350A43-2F96-1125-F9DE-ED1BBC3AD9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733" y="5506614"/>
            <a:ext cx="1460554" cy="1154097"/>
          </a:xfrm>
          <a:prstGeom prst="rect">
            <a:avLst/>
          </a:prstGeom>
        </p:spPr>
      </p:pic>
      <p:pic>
        <p:nvPicPr>
          <p:cNvPr id="3" name="Graphic 1">
            <a:extLst>
              <a:ext uri="{FF2B5EF4-FFF2-40B4-BE49-F238E27FC236}">
                <a16:creationId xmlns:a16="http://schemas.microsoft.com/office/drawing/2014/main" id="{758D0AEE-41A3-DAE4-66BB-AF21C0EE21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 flipH="1" flipV="1">
            <a:off x="78869" y="240982"/>
            <a:ext cx="511681" cy="645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690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6318D05-157A-4DBC-AC77-8EB130700F99}"/>
              </a:ext>
            </a:extLst>
          </p:cNvPr>
          <p:cNvSpPr/>
          <p:nvPr/>
        </p:nvSpPr>
        <p:spPr>
          <a:xfrm>
            <a:off x="719193" y="423398"/>
            <a:ext cx="39756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Liverpool City Region Careers Hub</a:t>
            </a: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2272E8-1B77-490C-AD41-FC151E8E8BC8}"/>
              </a:ext>
            </a:extLst>
          </p:cNvPr>
          <p:cNvSpPr/>
          <p:nvPr/>
        </p:nvSpPr>
        <p:spPr>
          <a:xfrm>
            <a:off x="6003339" y="4411824"/>
            <a:ext cx="6463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0436CE-AC95-468D-878B-7211253DF301}"/>
              </a:ext>
            </a:extLst>
          </p:cNvPr>
          <p:cNvSpPr txBox="1"/>
          <p:nvPr/>
        </p:nvSpPr>
        <p:spPr>
          <a:xfrm>
            <a:off x="2921918" y="6083663"/>
            <a:ext cx="6162842" cy="136907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marL="7429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 panose="020B0604020202020204" pitchFamily="34" charset="0"/>
              <a:buNone/>
              <a:tabLst/>
              <a:defRPr/>
            </a:pPr>
            <a:endParaRPr kumimoji="0" lang="en-GB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DA1CC8-DF80-DC01-751E-552FDB413C67}"/>
              </a:ext>
            </a:extLst>
          </p:cNvPr>
          <p:cNvSpPr>
            <a:spLocks noChangeAspect="1"/>
          </p:cNvSpPr>
          <p:nvPr/>
        </p:nvSpPr>
        <p:spPr>
          <a:xfrm>
            <a:off x="700549" y="302043"/>
            <a:ext cx="6614651" cy="813959"/>
          </a:xfrm>
          <a:prstGeom prst="rect">
            <a:avLst/>
          </a:prstGeom>
          <a:solidFill>
            <a:srgbClr val="00A8A8"/>
          </a:solidFill>
          <a:ln>
            <a:solidFill>
              <a:srgbClr val="00A8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CF3F44-4797-0381-6AD7-D13ABFDB281B}"/>
              </a:ext>
            </a:extLst>
          </p:cNvPr>
          <p:cNvSpPr txBox="1"/>
          <p:nvPr/>
        </p:nvSpPr>
        <p:spPr>
          <a:xfrm>
            <a:off x="752475" y="336828"/>
            <a:ext cx="61245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00A8A8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Construction &amp; The Built Environment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Dyslexic" panose="0000050000000000000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579D0A-58EE-BD77-389C-9F535A3929D1}"/>
              </a:ext>
            </a:extLst>
          </p:cNvPr>
          <p:cNvSpPr txBox="1"/>
          <p:nvPr/>
        </p:nvSpPr>
        <p:spPr>
          <a:xfrm>
            <a:off x="647701" y="1197679"/>
            <a:ext cx="8534399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60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BD0245-B490-E3FC-E27D-B0507E8E32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79" t="21319" r="22070" b="23056"/>
          <a:stretch/>
        </p:blipFill>
        <p:spPr>
          <a:xfrm>
            <a:off x="6306029" y="1725510"/>
            <a:ext cx="4765291" cy="2728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581365F6-AA48-8DA1-D4B7-8F94212B5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495" y="1712279"/>
            <a:ext cx="5082269" cy="2858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226FA7E2-903B-E6D7-5607-03D5F57C66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884" y="81691"/>
            <a:ext cx="1079500" cy="1083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1836" y="380552"/>
            <a:ext cx="1549295" cy="113363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921918" y="5131563"/>
            <a:ext cx="68027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A8A8"/>
                </a:solidFill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Construction is vital to delivering the infrastructure and buildings needed for the future growth of the Liverpool City Region. </a:t>
            </a:r>
          </a:p>
        </p:txBody>
      </p:sp>
      <p:pic>
        <p:nvPicPr>
          <p:cNvPr id="9" name="Picture 8" descr="A circular logo with a star and text&#10;&#10;Description automatically generated">
            <a:extLst>
              <a:ext uri="{FF2B5EF4-FFF2-40B4-BE49-F238E27FC236}">
                <a16:creationId xmlns:a16="http://schemas.microsoft.com/office/drawing/2014/main" id="{82827B57-0FBE-E3FB-DF65-D4EF0C2724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733" y="5506614"/>
            <a:ext cx="1460554" cy="1154097"/>
          </a:xfrm>
          <a:prstGeom prst="rect">
            <a:avLst/>
          </a:prstGeom>
        </p:spPr>
      </p:pic>
      <p:pic>
        <p:nvPicPr>
          <p:cNvPr id="4" name="Graphic 1">
            <a:extLst>
              <a:ext uri="{FF2B5EF4-FFF2-40B4-BE49-F238E27FC236}">
                <a16:creationId xmlns:a16="http://schemas.microsoft.com/office/drawing/2014/main" id="{758D0AEE-41A3-DAE4-66BB-AF21C0EE21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 flipH="1" flipV="1">
            <a:off x="78869" y="240982"/>
            <a:ext cx="511681" cy="645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420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6318D05-157A-4DBC-AC77-8EB130700F99}"/>
              </a:ext>
            </a:extLst>
          </p:cNvPr>
          <p:cNvSpPr/>
          <p:nvPr/>
        </p:nvSpPr>
        <p:spPr>
          <a:xfrm>
            <a:off x="719193" y="423398"/>
            <a:ext cx="39756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Liverpool City Region Careers Hub</a:t>
            </a: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2272E8-1B77-490C-AD41-FC151E8E8BC8}"/>
              </a:ext>
            </a:extLst>
          </p:cNvPr>
          <p:cNvSpPr/>
          <p:nvPr/>
        </p:nvSpPr>
        <p:spPr>
          <a:xfrm>
            <a:off x="6003339" y="4411824"/>
            <a:ext cx="6463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0436CE-AC95-468D-878B-7211253DF301}"/>
              </a:ext>
            </a:extLst>
          </p:cNvPr>
          <p:cNvSpPr txBox="1"/>
          <p:nvPr/>
        </p:nvSpPr>
        <p:spPr>
          <a:xfrm>
            <a:off x="2921918" y="6083663"/>
            <a:ext cx="6162842" cy="1369075"/>
          </a:xfrm>
          <a:prstGeom prst="rect">
            <a:avLst/>
          </a:prstGeom>
        </p:spPr>
        <p:txBody>
          <a:bodyPr wrap="square" rtlCol="0">
            <a:noAutofit/>
          </a:bodyPr>
          <a:lstStyle/>
          <a:p>
            <a:pPr marL="7429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 panose="020B0604020202020204" pitchFamily="34" charset="0"/>
              <a:buNone/>
              <a:tabLst/>
              <a:defRPr/>
            </a:pPr>
            <a:endParaRPr kumimoji="0" lang="en-GB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lt"/>
              <a:cs typeface="Calibri" panose="020F050202020403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CF3F44-4797-0381-6AD7-D13ABFDB281B}"/>
              </a:ext>
            </a:extLst>
          </p:cNvPr>
          <p:cNvSpPr txBox="1"/>
          <p:nvPr/>
        </p:nvSpPr>
        <p:spPr>
          <a:xfrm>
            <a:off x="752475" y="336828"/>
            <a:ext cx="61245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00A8A8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Construction &amp; The Built Environment</a:t>
            </a: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579D0A-58EE-BD77-389C-9F535A3929D1}"/>
              </a:ext>
            </a:extLst>
          </p:cNvPr>
          <p:cNvSpPr txBox="1"/>
          <p:nvPr/>
        </p:nvSpPr>
        <p:spPr>
          <a:xfrm>
            <a:off x="719193" y="1202572"/>
            <a:ext cx="6656073" cy="64017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600" dirty="0">
              <a:solidFill>
                <a:srgbClr val="00A8A8"/>
              </a:solidFill>
              <a:latin typeface="OpenDyslexic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dirty="0">
                <a:solidFill>
                  <a:srgbClr val="00A8A8"/>
                </a:solidFill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There are some fantastic employers to work for locally including: </a:t>
            </a:r>
            <a:r>
              <a:rPr lang="en-US" b="1" dirty="0">
                <a:solidFill>
                  <a:srgbClr val="00A8A8"/>
                </a:solidFill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Laing O'Rourke, Morgan Sindall Group, Graham Construction, Wates Group &amp; many more.</a:t>
            </a:r>
          </a:p>
          <a:p>
            <a:endParaRPr lang="en-US" dirty="0">
              <a:solidFill>
                <a:srgbClr val="00A8A8"/>
              </a:solidFill>
              <a:latin typeface="OpenDyslexic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b="1" dirty="0">
                <a:solidFill>
                  <a:srgbClr val="00A8A8"/>
                </a:solidFill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What types of jobs are available?</a:t>
            </a:r>
          </a:p>
          <a:p>
            <a:r>
              <a:rPr lang="en-GB" dirty="0">
                <a:solidFill>
                  <a:srgbClr val="00A8A8"/>
                </a:solidFill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Architects, Bricklayers &amp; Masons, Carpenters &amp; Joiners, Chartered Surveyors, Civil Engineers, Electricians, Glaziers, Painters, Plumbers.</a:t>
            </a:r>
          </a:p>
          <a:p>
            <a:endParaRPr lang="en-US" dirty="0">
              <a:solidFill>
                <a:srgbClr val="00A8A8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b="1" dirty="0">
                <a:solidFill>
                  <a:srgbClr val="00A8A8"/>
                </a:solidFill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What skills are useful to have in this industry?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A8A8"/>
              </a:solidFill>
              <a:latin typeface="OpenDyslexic" panose="00000500000000000000" pitchFamily="50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A8A8"/>
                </a:solidFill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A willingness to learn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A8A8"/>
                </a:solidFill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Literacy and Numeracy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A8A8"/>
                </a:solidFill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Written and Oral Communication Skills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A8A8"/>
                </a:solidFill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Teamwork and working with others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A8A8"/>
                </a:solidFill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Coordination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A8A8"/>
                </a:solidFill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Stamina and resilience to overcome challenges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A8A8"/>
                </a:solidFill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Organisational</a:t>
            </a:r>
            <a:r>
              <a:rPr lang="en-US" dirty="0">
                <a:solidFill>
                  <a:srgbClr val="00A8A8"/>
                </a:solidFill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 Skills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A8A8"/>
                </a:solidFill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STEM</a:t>
            </a:r>
            <a:r>
              <a:rPr lang="en-US" dirty="0">
                <a:solidFill>
                  <a:srgbClr val="00A8A8"/>
                </a:solidFill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 - Science, Technology, Engineering, and </a:t>
            </a:r>
            <a:r>
              <a:rPr lang="en-US" dirty="0" err="1">
                <a:solidFill>
                  <a:srgbClr val="00A8A8"/>
                </a:solidFill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Maths</a:t>
            </a:r>
            <a:r>
              <a:rPr lang="en-US" dirty="0">
                <a:solidFill>
                  <a:srgbClr val="00A8A8"/>
                </a:solidFill>
                <a:latin typeface="OpenDyslexic" panose="00000500000000000000" pitchFamily="50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BD0245-B490-E3FC-E27D-B0507E8E32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79" t="21319" r="22070" b="23056"/>
          <a:stretch/>
        </p:blipFill>
        <p:spPr>
          <a:xfrm>
            <a:off x="9365328" y="1528703"/>
            <a:ext cx="2592810" cy="1484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581365F6-AA48-8DA1-D4B7-8F94212B5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806" y="3775917"/>
            <a:ext cx="3794821" cy="2134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226FA7E2-903B-E6D7-5607-03D5F57C66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9777" y="102338"/>
            <a:ext cx="1079500" cy="1083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332" y="142207"/>
            <a:ext cx="1549295" cy="1133630"/>
          </a:xfrm>
          <a:prstGeom prst="rect">
            <a:avLst/>
          </a:prstGeom>
        </p:spPr>
      </p:pic>
      <p:pic>
        <p:nvPicPr>
          <p:cNvPr id="8" name="Picture 7" descr="A circular logo with a star and text&#10;&#10;Description automatically generated">
            <a:extLst>
              <a:ext uri="{FF2B5EF4-FFF2-40B4-BE49-F238E27FC236}">
                <a16:creationId xmlns:a16="http://schemas.microsoft.com/office/drawing/2014/main" id="{838DD5A6-9FF8-6BEE-52F0-153CAB0A0C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733" y="5506614"/>
            <a:ext cx="1460554" cy="1154097"/>
          </a:xfrm>
          <a:prstGeom prst="rect">
            <a:avLst/>
          </a:prstGeom>
        </p:spPr>
      </p:pic>
      <p:pic>
        <p:nvPicPr>
          <p:cNvPr id="4" name="Graphic 1">
            <a:extLst>
              <a:ext uri="{FF2B5EF4-FFF2-40B4-BE49-F238E27FC236}">
                <a16:creationId xmlns:a16="http://schemas.microsoft.com/office/drawing/2014/main" id="{758D0AEE-41A3-DAE4-66BB-AF21C0EE21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 flipH="1" flipV="1">
            <a:off x="78869" y="240982"/>
            <a:ext cx="511681" cy="645985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9014995-A7AE-00AE-6A34-12DBE9DB3CE1}"/>
              </a:ext>
            </a:extLst>
          </p:cNvPr>
          <p:cNvSpPr>
            <a:spLocks noChangeAspect="1"/>
          </p:cNvSpPr>
          <p:nvPr/>
        </p:nvSpPr>
        <p:spPr>
          <a:xfrm>
            <a:off x="700549" y="302043"/>
            <a:ext cx="6614651" cy="813959"/>
          </a:xfrm>
          <a:prstGeom prst="rect">
            <a:avLst/>
          </a:prstGeom>
          <a:solidFill>
            <a:srgbClr val="00A8A8"/>
          </a:solidFill>
          <a:ln>
            <a:solidFill>
              <a:srgbClr val="00A8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FB6575-2F34-50D4-4A2F-307F99AF8CEE}"/>
              </a:ext>
            </a:extLst>
          </p:cNvPr>
          <p:cNvSpPr txBox="1"/>
          <p:nvPr/>
        </p:nvSpPr>
        <p:spPr>
          <a:xfrm>
            <a:off x="862473" y="431146"/>
            <a:ext cx="61245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00A8A8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Dyslexic" panose="00000500000000000000"/>
                <a:ea typeface="Lato" panose="020F0502020204030203" pitchFamily="34" charset="0"/>
                <a:cs typeface="Lato" panose="020F0502020204030203" pitchFamily="34" charset="0"/>
              </a:rPr>
              <a:t>Construction &amp; The Built Environment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Dyslexic" panose="0000050000000000000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6015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8C62A1FFD5DA4398386D6C96E4C238" ma:contentTypeVersion="14" ma:contentTypeDescription="Create a new document." ma:contentTypeScope="" ma:versionID="889ccff9405a8db1b2d55852dde7e697">
  <xsd:schema xmlns:xsd="http://www.w3.org/2001/XMLSchema" xmlns:xs="http://www.w3.org/2001/XMLSchema" xmlns:p="http://schemas.microsoft.com/office/2006/metadata/properties" xmlns:ns2="31f9aac1-47b4-418c-8942-cf18ed466032" xmlns:ns3="5f81ca7d-e5d6-4beb-8942-5e3107672fe8" targetNamespace="http://schemas.microsoft.com/office/2006/metadata/properties" ma:root="true" ma:fieldsID="07b61ef789ca433c14ee171ea0efc2c5" ns2:_="" ns3:_="">
    <xsd:import namespace="31f9aac1-47b4-418c-8942-cf18ed466032"/>
    <xsd:import namespace="5f81ca7d-e5d6-4beb-8942-5e3107672f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f9aac1-47b4-418c-8942-cf18ed4660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5baec11d-c73a-4c0b-be9b-b3f45a7f0e2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81ca7d-e5d6-4beb-8942-5e3107672fe8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5b5b842c-b96a-4abe-bebf-7a4df83f4d13}" ma:internalName="TaxCatchAll" ma:showField="CatchAllData" ma:web="5f81ca7d-e5d6-4beb-8942-5e3107672f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1f9aac1-47b4-418c-8942-cf18ed466032">
      <Terms xmlns="http://schemas.microsoft.com/office/infopath/2007/PartnerControls"/>
    </lcf76f155ced4ddcb4097134ff3c332f>
    <TaxCatchAll xmlns="5f81ca7d-e5d6-4beb-8942-5e3107672fe8" xsi:nil="true"/>
  </documentManagement>
</p:properties>
</file>

<file path=customXml/itemProps1.xml><?xml version="1.0" encoding="utf-8"?>
<ds:datastoreItem xmlns:ds="http://schemas.openxmlformats.org/officeDocument/2006/customXml" ds:itemID="{4B84506B-7016-4364-B59B-47C31DF1472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01584B7-6829-42FA-AC31-C41F48573559}">
  <ds:schemaRefs>
    <ds:schemaRef ds:uri="31f9aac1-47b4-418c-8942-cf18ed466032"/>
    <ds:schemaRef ds:uri="5f81ca7d-e5d6-4beb-8942-5e3107672fe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1103672-01E9-41C5-B4F5-33D91E98DD7D}">
  <ds:schemaRefs>
    <ds:schemaRef ds:uri="5f81ca7d-e5d6-4beb-8942-5e3107672fe8"/>
    <ds:schemaRef ds:uri="http://schemas.microsoft.com/office/2006/documentManagement/types"/>
    <ds:schemaRef ds:uri="http://schemas.microsoft.com/office/infopath/2007/PartnerControls"/>
    <ds:schemaRef ds:uri="31f9aac1-47b4-418c-8942-cf18ed466032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2317</Words>
  <Application>Microsoft Office PowerPoint</Application>
  <PresentationFormat>Widescreen</PresentationFormat>
  <Paragraphs>373</Paragraphs>
  <Slides>29</Slides>
  <Notes>7</Notes>
  <HiddenSlides>8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Arial,Sans-Serif</vt:lpstr>
      <vt:lpstr>Calibri</vt:lpstr>
      <vt:lpstr>Calibri Light</vt:lpstr>
      <vt:lpstr>Lato</vt:lpstr>
      <vt:lpstr>OpenDyslexic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 Jones</dc:creator>
  <cp:lastModifiedBy>Lawrence, Charlotte</cp:lastModifiedBy>
  <cp:revision>1</cp:revision>
  <dcterms:created xsi:type="dcterms:W3CDTF">2022-06-14T10:01:13Z</dcterms:created>
  <dcterms:modified xsi:type="dcterms:W3CDTF">2023-11-03T13:19:20Z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0x010100458C62A1FFD5DA4398386D6C96E4C238</vt:lpwstr>
  </property>
  <property fmtid="{D5CDD505-2E9C-101B-9397-08002B2CF9AE}" pid="3" name="MediaServiceImageTags">
    <vt:lpwstr/>
  </property>
</Properties>
</file>