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9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D9097B-FD02-4057-AB27-69A1A92BA920}" v="14" dt="2023-10-19T14:38:14.635"/>
    <p1510:client id="{CDBE356C-B031-472A-A3C6-01D82B2E41D0}" v="14" dt="2023-10-31T15:52:54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wrence, Charlotte" userId="d1edc840-16a5-48ff-b6e6-9e4df0f0b464" providerId="ADAL" clId="{58D9097B-FD02-4057-AB27-69A1A92BA920}"/>
    <pc:docChg chg="custSel modSld">
      <pc:chgData name="Lawrence, Charlotte" userId="d1edc840-16a5-48ff-b6e6-9e4df0f0b464" providerId="ADAL" clId="{58D9097B-FD02-4057-AB27-69A1A92BA920}" dt="2023-10-19T14:38:14.627" v="47"/>
      <pc:docMkLst>
        <pc:docMk/>
      </pc:docMkLst>
      <pc:sldChg chg="addSp delSp modSp mod">
        <pc:chgData name="Lawrence, Charlotte" userId="d1edc840-16a5-48ff-b6e6-9e4df0f0b464" providerId="ADAL" clId="{58D9097B-FD02-4057-AB27-69A1A92BA920}" dt="2023-10-19T14:36:48.450" v="6" actId="478"/>
        <pc:sldMkLst>
          <pc:docMk/>
          <pc:sldMk cId="3947830264" sldId="261"/>
        </pc:sldMkLst>
        <pc:picChg chg="del">
          <ac:chgData name="Lawrence, Charlotte" userId="d1edc840-16a5-48ff-b6e6-9e4df0f0b464" providerId="ADAL" clId="{58D9097B-FD02-4057-AB27-69A1A92BA920}" dt="2023-10-19T14:36:33.127" v="0" actId="478"/>
          <ac:picMkLst>
            <pc:docMk/>
            <pc:sldMk cId="3947830264" sldId="261"/>
            <ac:picMk id="3" creationId="{BFCDF625-493B-121D-56BB-FB5789E39066}"/>
          </ac:picMkLst>
        </pc:picChg>
        <pc:picChg chg="add mod">
          <ac:chgData name="Lawrence, Charlotte" userId="d1edc840-16a5-48ff-b6e6-9e4df0f0b464" providerId="ADAL" clId="{58D9097B-FD02-4057-AB27-69A1A92BA920}" dt="2023-10-19T14:36:46.420" v="5" actId="1076"/>
          <ac:picMkLst>
            <pc:docMk/>
            <pc:sldMk cId="3947830264" sldId="261"/>
            <ac:picMk id="4" creationId="{41EC6757-B5F1-D73D-D87A-C200A9C782BD}"/>
          </ac:picMkLst>
        </pc:picChg>
        <pc:picChg chg="del">
          <ac:chgData name="Lawrence, Charlotte" userId="d1edc840-16a5-48ff-b6e6-9e4df0f0b464" providerId="ADAL" clId="{58D9097B-FD02-4057-AB27-69A1A92BA920}" dt="2023-10-19T14:36:48.450" v="6" actId="478"/>
          <ac:picMkLst>
            <pc:docMk/>
            <pc:sldMk cId="3947830264" sldId="261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7:04.731" v="11" actId="1076"/>
        <pc:sldMkLst>
          <pc:docMk/>
          <pc:sldMk cId="1916925746" sldId="262"/>
        </pc:sldMkLst>
        <pc:picChg chg="add mod">
          <ac:chgData name="Lawrence, Charlotte" userId="d1edc840-16a5-48ff-b6e6-9e4df0f0b464" providerId="ADAL" clId="{58D9097B-FD02-4057-AB27-69A1A92BA920}" dt="2023-10-19T14:37:04.731" v="11" actId="1076"/>
          <ac:picMkLst>
            <pc:docMk/>
            <pc:sldMk cId="1916925746" sldId="262"/>
            <ac:picMk id="4" creationId="{5A192AC9-482D-244D-78B3-7F7C6F2CAEEF}"/>
          </ac:picMkLst>
        </pc:picChg>
        <pc:picChg chg="del">
          <ac:chgData name="Lawrence, Charlotte" userId="d1edc840-16a5-48ff-b6e6-9e4df0f0b464" providerId="ADAL" clId="{58D9097B-FD02-4057-AB27-69A1A92BA920}" dt="2023-10-19T14:36:50.813" v="7" actId="478"/>
          <ac:picMkLst>
            <pc:docMk/>
            <pc:sldMk cId="1916925746" sldId="262"/>
            <ac:picMk id="12" creationId="{96674B81-54CF-4D45-85EE-267A47956FEB}"/>
          </ac:picMkLst>
        </pc:picChg>
        <pc:picChg chg="del">
          <ac:chgData name="Lawrence, Charlotte" userId="d1edc840-16a5-48ff-b6e6-9e4df0f0b464" providerId="ADAL" clId="{58D9097B-FD02-4057-AB27-69A1A92BA920}" dt="2023-10-19T14:36:52.567" v="8" actId="478"/>
          <ac:picMkLst>
            <pc:docMk/>
            <pc:sldMk cId="1916925746" sldId="262"/>
            <ac:picMk id="16" creationId="{42DC30DB-9657-A410-7F9E-38E1B58A2306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7:11.800" v="14"/>
        <pc:sldMkLst>
          <pc:docMk/>
          <pc:sldMk cId="3977845396" sldId="263"/>
        </pc:sldMkLst>
        <pc:picChg chg="add mod">
          <ac:chgData name="Lawrence, Charlotte" userId="d1edc840-16a5-48ff-b6e6-9e4df0f0b464" providerId="ADAL" clId="{58D9097B-FD02-4057-AB27-69A1A92BA920}" dt="2023-10-19T14:37:11.800" v="14"/>
          <ac:picMkLst>
            <pc:docMk/>
            <pc:sldMk cId="3977845396" sldId="263"/>
            <ac:picMk id="3" creationId="{2746A015-6BB4-049F-1698-EEFCEE3E6BEB}"/>
          </ac:picMkLst>
        </pc:picChg>
        <pc:picChg chg="del">
          <ac:chgData name="Lawrence, Charlotte" userId="d1edc840-16a5-48ff-b6e6-9e4df0f0b464" providerId="ADAL" clId="{58D9097B-FD02-4057-AB27-69A1A92BA920}" dt="2023-10-19T14:37:11.236" v="13" actId="478"/>
          <ac:picMkLst>
            <pc:docMk/>
            <pc:sldMk cId="3977845396" sldId="263"/>
            <ac:picMk id="4" creationId="{FBDF4AC7-EA13-5F36-097E-CBE2CA2DE594}"/>
          </ac:picMkLst>
        </pc:picChg>
        <pc:picChg chg="del">
          <ac:chgData name="Lawrence, Charlotte" userId="d1edc840-16a5-48ff-b6e6-9e4df0f0b464" providerId="ADAL" clId="{58D9097B-FD02-4057-AB27-69A1A92BA920}" dt="2023-10-19T14:37:09.748" v="12" actId="478"/>
          <ac:picMkLst>
            <pc:docMk/>
            <pc:sldMk cId="3977845396" sldId="263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7:17.238" v="17"/>
        <pc:sldMkLst>
          <pc:docMk/>
          <pc:sldMk cId="1603949382" sldId="264"/>
        </pc:sldMkLst>
        <pc:picChg chg="del">
          <ac:chgData name="Lawrence, Charlotte" userId="d1edc840-16a5-48ff-b6e6-9e4df0f0b464" providerId="ADAL" clId="{58D9097B-FD02-4057-AB27-69A1A92BA920}" dt="2023-10-19T14:37:16.871" v="16" actId="478"/>
          <ac:picMkLst>
            <pc:docMk/>
            <pc:sldMk cId="1603949382" sldId="264"/>
            <ac:picMk id="3" creationId="{A0EB0C6D-0294-9F68-FE0D-ECE367588A68}"/>
          </ac:picMkLst>
        </pc:picChg>
        <pc:picChg chg="add mod">
          <ac:chgData name="Lawrence, Charlotte" userId="d1edc840-16a5-48ff-b6e6-9e4df0f0b464" providerId="ADAL" clId="{58D9097B-FD02-4057-AB27-69A1A92BA920}" dt="2023-10-19T14:37:17.238" v="17"/>
          <ac:picMkLst>
            <pc:docMk/>
            <pc:sldMk cId="1603949382" sldId="264"/>
            <ac:picMk id="4" creationId="{EF188E59-E3A3-3B4D-51F8-545D383F6846}"/>
          </ac:picMkLst>
        </pc:picChg>
        <pc:picChg chg="del">
          <ac:chgData name="Lawrence, Charlotte" userId="d1edc840-16a5-48ff-b6e6-9e4df0f0b464" providerId="ADAL" clId="{58D9097B-FD02-4057-AB27-69A1A92BA920}" dt="2023-10-19T14:37:15.182" v="15" actId="478"/>
          <ac:picMkLst>
            <pc:docMk/>
            <pc:sldMk cId="1603949382" sldId="264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7:22.019" v="20"/>
        <pc:sldMkLst>
          <pc:docMk/>
          <pc:sldMk cId="3785420151" sldId="265"/>
        </pc:sldMkLst>
        <pc:picChg chg="del">
          <ac:chgData name="Lawrence, Charlotte" userId="d1edc840-16a5-48ff-b6e6-9e4df0f0b464" providerId="ADAL" clId="{58D9097B-FD02-4057-AB27-69A1A92BA920}" dt="2023-10-19T14:37:21.440" v="19" actId="478"/>
          <ac:picMkLst>
            <pc:docMk/>
            <pc:sldMk cId="3785420151" sldId="265"/>
            <ac:picMk id="4" creationId="{637BD157-95AA-D9A5-9B21-4DB0DC44B0C7}"/>
          </ac:picMkLst>
        </pc:picChg>
        <pc:picChg chg="add mod">
          <ac:chgData name="Lawrence, Charlotte" userId="d1edc840-16a5-48ff-b6e6-9e4df0f0b464" providerId="ADAL" clId="{58D9097B-FD02-4057-AB27-69A1A92BA920}" dt="2023-10-19T14:37:22.019" v="20"/>
          <ac:picMkLst>
            <pc:docMk/>
            <pc:sldMk cId="3785420151" sldId="265"/>
            <ac:picMk id="6" creationId="{F74DDD6A-757C-EAB6-9527-60E608E8BC47}"/>
          </ac:picMkLst>
        </pc:picChg>
        <pc:picChg chg="del">
          <ac:chgData name="Lawrence, Charlotte" userId="d1edc840-16a5-48ff-b6e6-9e4df0f0b464" providerId="ADAL" clId="{58D9097B-FD02-4057-AB27-69A1A92BA920}" dt="2023-10-19T14:37:20.099" v="18" actId="478"/>
          <ac:picMkLst>
            <pc:docMk/>
            <pc:sldMk cId="3785420151" sldId="265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7:27.058" v="23"/>
        <pc:sldMkLst>
          <pc:docMk/>
          <pc:sldMk cId="305289133" sldId="266"/>
        </pc:sldMkLst>
        <pc:picChg chg="del">
          <ac:chgData name="Lawrence, Charlotte" userId="d1edc840-16a5-48ff-b6e6-9e4df0f0b464" providerId="ADAL" clId="{58D9097B-FD02-4057-AB27-69A1A92BA920}" dt="2023-10-19T14:37:26.730" v="22" actId="478"/>
          <ac:picMkLst>
            <pc:docMk/>
            <pc:sldMk cId="305289133" sldId="266"/>
            <ac:picMk id="4" creationId="{4BA2E107-8D5D-A58D-8598-6921C4FDA4C0}"/>
          </ac:picMkLst>
        </pc:picChg>
        <pc:picChg chg="add mod">
          <ac:chgData name="Lawrence, Charlotte" userId="d1edc840-16a5-48ff-b6e6-9e4df0f0b464" providerId="ADAL" clId="{58D9097B-FD02-4057-AB27-69A1A92BA920}" dt="2023-10-19T14:37:27.058" v="23"/>
          <ac:picMkLst>
            <pc:docMk/>
            <pc:sldMk cId="305289133" sldId="266"/>
            <ac:picMk id="5" creationId="{C0774FBD-E701-B842-E607-2F741E5C0EF3}"/>
          </ac:picMkLst>
        </pc:picChg>
        <pc:picChg chg="del">
          <ac:chgData name="Lawrence, Charlotte" userId="d1edc840-16a5-48ff-b6e6-9e4df0f0b464" providerId="ADAL" clId="{58D9097B-FD02-4057-AB27-69A1A92BA920}" dt="2023-10-19T14:37:24.939" v="21" actId="478"/>
          <ac:picMkLst>
            <pc:docMk/>
            <pc:sldMk cId="305289133" sldId="266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7:31.830" v="26"/>
        <pc:sldMkLst>
          <pc:docMk/>
          <pc:sldMk cId="2347246311" sldId="267"/>
        </pc:sldMkLst>
        <pc:picChg chg="del">
          <ac:chgData name="Lawrence, Charlotte" userId="d1edc840-16a5-48ff-b6e6-9e4df0f0b464" providerId="ADAL" clId="{58D9097B-FD02-4057-AB27-69A1A92BA920}" dt="2023-10-19T14:37:31.034" v="25" actId="478"/>
          <ac:picMkLst>
            <pc:docMk/>
            <pc:sldMk cId="2347246311" sldId="267"/>
            <ac:picMk id="4" creationId="{15EB0C0C-B73F-B10E-40DE-7514DCE14BDD}"/>
          </ac:picMkLst>
        </pc:picChg>
        <pc:picChg chg="add mod">
          <ac:chgData name="Lawrence, Charlotte" userId="d1edc840-16a5-48ff-b6e6-9e4df0f0b464" providerId="ADAL" clId="{58D9097B-FD02-4057-AB27-69A1A92BA920}" dt="2023-10-19T14:37:31.830" v="26"/>
          <ac:picMkLst>
            <pc:docMk/>
            <pc:sldMk cId="2347246311" sldId="267"/>
            <ac:picMk id="5" creationId="{5B79CF9C-8846-5BDA-ECF1-B45D383CACDC}"/>
          </ac:picMkLst>
        </pc:picChg>
        <pc:picChg chg="del">
          <ac:chgData name="Lawrence, Charlotte" userId="d1edc840-16a5-48ff-b6e6-9e4df0f0b464" providerId="ADAL" clId="{58D9097B-FD02-4057-AB27-69A1A92BA920}" dt="2023-10-19T14:37:29.483" v="24" actId="478"/>
          <ac:picMkLst>
            <pc:docMk/>
            <pc:sldMk cId="2347246311" sldId="267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7:39.497" v="29"/>
        <pc:sldMkLst>
          <pc:docMk/>
          <pc:sldMk cId="3695587352" sldId="268"/>
        </pc:sldMkLst>
        <pc:picChg chg="del">
          <ac:chgData name="Lawrence, Charlotte" userId="d1edc840-16a5-48ff-b6e6-9e4df0f0b464" providerId="ADAL" clId="{58D9097B-FD02-4057-AB27-69A1A92BA920}" dt="2023-10-19T14:37:38.781" v="28" actId="478"/>
          <ac:picMkLst>
            <pc:docMk/>
            <pc:sldMk cId="3695587352" sldId="268"/>
            <ac:picMk id="4" creationId="{ED80F0E6-1FEB-3360-6F03-FA754C6D6D9E}"/>
          </ac:picMkLst>
        </pc:picChg>
        <pc:picChg chg="add mod">
          <ac:chgData name="Lawrence, Charlotte" userId="d1edc840-16a5-48ff-b6e6-9e4df0f0b464" providerId="ADAL" clId="{58D9097B-FD02-4057-AB27-69A1A92BA920}" dt="2023-10-19T14:37:39.497" v="29"/>
          <ac:picMkLst>
            <pc:docMk/>
            <pc:sldMk cId="3695587352" sldId="268"/>
            <ac:picMk id="6" creationId="{4C4B7BED-98E6-C73E-AF3C-477FDC1FA046}"/>
          </ac:picMkLst>
        </pc:picChg>
        <pc:picChg chg="del">
          <ac:chgData name="Lawrence, Charlotte" userId="d1edc840-16a5-48ff-b6e6-9e4df0f0b464" providerId="ADAL" clId="{58D9097B-FD02-4057-AB27-69A1A92BA920}" dt="2023-10-19T14:37:35.806" v="27" actId="478"/>
          <ac:picMkLst>
            <pc:docMk/>
            <pc:sldMk cId="3695587352" sldId="268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7:44.472" v="32"/>
        <pc:sldMkLst>
          <pc:docMk/>
          <pc:sldMk cId="3866317909" sldId="270"/>
        </pc:sldMkLst>
        <pc:picChg chg="del">
          <ac:chgData name="Lawrence, Charlotte" userId="d1edc840-16a5-48ff-b6e6-9e4df0f0b464" providerId="ADAL" clId="{58D9097B-FD02-4057-AB27-69A1A92BA920}" dt="2023-10-19T14:37:44.043" v="31" actId="478"/>
          <ac:picMkLst>
            <pc:docMk/>
            <pc:sldMk cId="3866317909" sldId="270"/>
            <ac:picMk id="4" creationId="{DCC75ADB-96D2-D56C-5032-8D6C94BB347C}"/>
          </ac:picMkLst>
        </pc:picChg>
        <pc:picChg chg="add mod">
          <ac:chgData name="Lawrence, Charlotte" userId="d1edc840-16a5-48ff-b6e6-9e4df0f0b464" providerId="ADAL" clId="{58D9097B-FD02-4057-AB27-69A1A92BA920}" dt="2023-10-19T14:37:44.472" v="32"/>
          <ac:picMkLst>
            <pc:docMk/>
            <pc:sldMk cId="3866317909" sldId="270"/>
            <ac:picMk id="5" creationId="{EDA5AA59-1CA1-BC0F-EC65-C7F268E2D799}"/>
          </ac:picMkLst>
        </pc:picChg>
        <pc:picChg chg="del">
          <ac:chgData name="Lawrence, Charlotte" userId="d1edc840-16a5-48ff-b6e6-9e4df0f0b464" providerId="ADAL" clId="{58D9097B-FD02-4057-AB27-69A1A92BA920}" dt="2023-10-19T14:37:42.484" v="30" actId="478"/>
          <ac:picMkLst>
            <pc:docMk/>
            <pc:sldMk cId="3866317909" sldId="270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7:49.280" v="35"/>
        <pc:sldMkLst>
          <pc:docMk/>
          <pc:sldMk cId="1328696918" sldId="271"/>
        </pc:sldMkLst>
        <pc:picChg chg="del">
          <ac:chgData name="Lawrence, Charlotte" userId="d1edc840-16a5-48ff-b6e6-9e4df0f0b464" providerId="ADAL" clId="{58D9097B-FD02-4057-AB27-69A1A92BA920}" dt="2023-10-19T14:37:48.887" v="34" actId="478"/>
          <ac:picMkLst>
            <pc:docMk/>
            <pc:sldMk cId="1328696918" sldId="271"/>
            <ac:picMk id="4" creationId="{32691ED6-1821-C0AC-45F9-964D1EE1F151}"/>
          </ac:picMkLst>
        </pc:picChg>
        <pc:picChg chg="add mod">
          <ac:chgData name="Lawrence, Charlotte" userId="d1edc840-16a5-48ff-b6e6-9e4df0f0b464" providerId="ADAL" clId="{58D9097B-FD02-4057-AB27-69A1A92BA920}" dt="2023-10-19T14:37:49.280" v="35"/>
          <ac:picMkLst>
            <pc:docMk/>
            <pc:sldMk cId="1328696918" sldId="271"/>
            <ac:picMk id="5" creationId="{9521EEB1-740E-AB09-AC61-9DE1CEFAA012}"/>
          </ac:picMkLst>
        </pc:picChg>
        <pc:picChg chg="del">
          <ac:chgData name="Lawrence, Charlotte" userId="d1edc840-16a5-48ff-b6e6-9e4df0f0b464" providerId="ADAL" clId="{58D9097B-FD02-4057-AB27-69A1A92BA920}" dt="2023-10-19T14:37:47.067" v="33" actId="478"/>
          <ac:picMkLst>
            <pc:docMk/>
            <pc:sldMk cId="1328696918" sldId="271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7:54.062" v="38"/>
        <pc:sldMkLst>
          <pc:docMk/>
          <pc:sldMk cId="1983063615" sldId="272"/>
        </pc:sldMkLst>
        <pc:picChg chg="del">
          <ac:chgData name="Lawrence, Charlotte" userId="d1edc840-16a5-48ff-b6e6-9e4df0f0b464" providerId="ADAL" clId="{58D9097B-FD02-4057-AB27-69A1A92BA920}" dt="2023-10-19T14:37:53.526" v="37" actId="478"/>
          <ac:picMkLst>
            <pc:docMk/>
            <pc:sldMk cId="1983063615" sldId="272"/>
            <ac:picMk id="3" creationId="{A7DC18BC-9658-8C5C-F2C9-F418AB1627AD}"/>
          </ac:picMkLst>
        </pc:picChg>
        <pc:picChg chg="add mod">
          <ac:chgData name="Lawrence, Charlotte" userId="d1edc840-16a5-48ff-b6e6-9e4df0f0b464" providerId="ADAL" clId="{58D9097B-FD02-4057-AB27-69A1A92BA920}" dt="2023-10-19T14:37:54.062" v="38"/>
          <ac:picMkLst>
            <pc:docMk/>
            <pc:sldMk cId="1983063615" sldId="272"/>
            <ac:picMk id="4" creationId="{FC20B564-4AF6-1847-966D-4645E95627A4}"/>
          </ac:picMkLst>
        </pc:picChg>
        <pc:picChg chg="del">
          <ac:chgData name="Lawrence, Charlotte" userId="d1edc840-16a5-48ff-b6e6-9e4df0f0b464" providerId="ADAL" clId="{58D9097B-FD02-4057-AB27-69A1A92BA920}" dt="2023-10-19T14:37:51.811" v="36" actId="478"/>
          <ac:picMkLst>
            <pc:docMk/>
            <pc:sldMk cId="1983063615" sldId="272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8:03.832" v="44"/>
        <pc:sldMkLst>
          <pc:docMk/>
          <pc:sldMk cId="866079302" sldId="274"/>
        </pc:sldMkLst>
        <pc:picChg chg="del">
          <ac:chgData name="Lawrence, Charlotte" userId="d1edc840-16a5-48ff-b6e6-9e4df0f0b464" providerId="ADAL" clId="{58D9097B-FD02-4057-AB27-69A1A92BA920}" dt="2023-10-19T14:38:03.308" v="43" actId="478"/>
          <ac:picMkLst>
            <pc:docMk/>
            <pc:sldMk cId="866079302" sldId="274"/>
            <ac:picMk id="4" creationId="{F1736DEE-30F3-BBE4-4783-334D81A3090D}"/>
          </ac:picMkLst>
        </pc:picChg>
        <pc:picChg chg="add mod">
          <ac:chgData name="Lawrence, Charlotte" userId="d1edc840-16a5-48ff-b6e6-9e4df0f0b464" providerId="ADAL" clId="{58D9097B-FD02-4057-AB27-69A1A92BA920}" dt="2023-10-19T14:38:03.832" v="44"/>
          <ac:picMkLst>
            <pc:docMk/>
            <pc:sldMk cId="866079302" sldId="274"/>
            <ac:picMk id="5" creationId="{44B62A0F-510B-4793-0CB7-B65B0B7F67EB}"/>
          </ac:picMkLst>
        </pc:picChg>
        <pc:picChg chg="del">
          <ac:chgData name="Lawrence, Charlotte" userId="d1edc840-16a5-48ff-b6e6-9e4df0f0b464" providerId="ADAL" clId="{58D9097B-FD02-4057-AB27-69A1A92BA920}" dt="2023-10-19T14:38:01.419" v="42" actId="478"/>
          <ac:picMkLst>
            <pc:docMk/>
            <pc:sldMk cId="866079302" sldId="274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8:14.627" v="47"/>
        <pc:sldMkLst>
          <pc:docMk/>
          <pc:sldMk cId="3122652025" sldId="275"/>
        </pc:sldMkLst>
        <pc:picChg chg="add mod">
          <ac:chgData name="Lawrence, Charlotte" userId="d1edc840-16a5-48ff-b6e6-9e4df0f0b464" providerId="ADAL" clId="{58D9097B-FD02-4057-AB27-69A1A92BA920}" dt="2023-10-19T14:38:14.627" v="47"/>
          <ac:picMkLst>
            <pc:docMk/>
            <pc:sldMk cId="3122652025" sldId="275"/>
            <ac:picMk id="4" creationId="{4867BFC9-B066-588A-4EAA-05424A27085A}"/>
          </ac:picMkLst>
        </pc:picChg>
        <pc:picChg chg="del">
          <ac:chgData name="Lawrence, Charlotte" userId="d1edc840-16a5-48ff-b6e6-9e4df0f0b464" providerId="ADAL" clId="{58D9097B-FD02-4057-AB27-69A1A92BA920}" dt="2023-10-19T14:38:13.638" v="46" actId="478"/>
          <ac:picMkLst>
            <pc:docMk/>
            <pc:sldMk cId="3122652025" sldId="275"/>
            <ac:picMk id="5" creationId="{A0754D9C-036D-CFFF-5606-6CBBE9A25F6A}"/>
          </ac:picMkLst>
        </pc:picChg>
        <pc:picChg chg="del">
          <ac:chgData name="Lawrence, Charlotte" userId="d1edc840-16a5-48ff-b6e6-9e4df0f0b464" providerId="ADAL" clId="{58D9097B-FD02-4057-AB27-69A1A92BA920}" dt="2023-10-19T14:38:10.924" v="45" actId="478"/>
          <ac:picMkLst>
            <pc:docMk/>
            <pc:sldMk cId="3122652025" sldId="275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58D9097B-FD02-4057-AB27-69A1A92BA920}" dt="2023-10-19T14:37:59.061" v="41"/>
        <pc:sldMkLst>
          <pc:docMk/>
          <pc:sldMk cId="4019975892" sldId="279"/>
        </pc:sldMkLst>
        <pc:picChg chg="del">
          <ac:chgData name="Lawrence, Charlotte" userId="d1edc840-16a5-48ff-b6e6-9e4df0f0b464" providerId="ADAL" clId="{58D9097B-FD02-4057-AB27-69A1A92BA920}" dt="2023-10-19T14:37:58.725" v="40" actId="478"/>
          <ac:picMkLst>
            <pc:docMk/>
            <pc:sldMk cId="4019975892" sldId="279"/>
            <ac:picMk id="3" creationId="{6F3C9140-5A30-37BF-71D9-A631104574A8}"/>
          </ac:picMkLst>
        </pc:picChg>
        <pc:picChg chg="add mod">
          <ac:chgData name="Lawrence, Charlotte" userId="d1edc840-16a5-48ff-b6e6-9e4df0f0b464" providerId="ADAL" clId="{58D9097B-FD02-4057-AB27-69A1A92BA920}" dt="2023-10-19T14:37:59.061" v="41"/>
          <ac:picMkLst>
            <pc:docMk/>
            <pc:sldMk cId="4019975892" sldId="279"/>
            <ac:picMk id="4" creationId="{D6AC3255-A05F-F86E-D9E9-B3DAAD1912DE}"/>
          </ac:picMkLst>
        </pc:picChg>
        <pc:picChg chg="del">
          <ac:chgData name="Lawrence, Charlotte" userId="d1edc840-16a5-48ff-b6e6-9e4df0f0b464" providerId="ADAL" clId="{58D9097B-FD02-4057-AB27-69A1A92BA920}" dt="2023-10-19T14:37:57.370" v="39" actId="478"/>
          <ac:picMkLst>
            <pc:docMk/>
            <pc:sldMk cId="4019975892" sldId="279"/>
            <ac:picMk id="12" creationId="{96674B81-54CF-4D45-85EE-267A47956FEB}"/>
          </ac:picMkLst>
        </pc:picChg>
      </pc:sldChg>
    </pc:docChg>
  </pc:docChgLst>
  <pc:docChgLst>
    <pc:chgData name="Lawrence, Charlotte" userId="S::charlotte.lawrence@liverpoolcityregion-ca.gov.uk::d1edc840-16a5-48ff-b6e6-9e4df0f0b464" providerId="AD" clId="Web-{CDBE356C-B031-472A-A3C6-01D82B2E41D0}"/>
    <pc:docChg chg="modSld">
      <pc:chgData name="Lawrence, Charlotte" userId="S::charlotte.lawrence@liverpoolcityregion-ca.gov.uk::d1edc840-16a5-48ff-b6e6-9e4df0f0b464" providerId="AD" clId="Web-{CDBE356C-B031-472A-A3C6-01D82B2E41D0}" dt="2023-10-31T15:52:54.161" v="13"/>
      <pc:docMkLst>
        <pc:docMk/>
      </pc:docMkLst>
      <pc:sldChg chg="addSp">
        <pc:chgData name="Lawrence, Charlotte" userId="S::charlotte.lawrence@liverpoolcityregion-ca.gov.uk::d1edc840-16a5-48ff-b6e6-9e4df0f0b464" providerId="AD" clId="Web-{CDBE356C-B031-472A-A3C6-01D82B2E41D0}" dt="2023-10-31T15:52:29.957" v="0"/>
        <pc:sldMkLst>
          <pc:docMk/>
          <pc:sldMk cId="3947830264" sldId="261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29.957" v="0"/>
          <ac:picMkLst>
            <pc:docMk/>
            <pc:sldMk cId="3947830264" sldId="261"/>
            <ac:picMk id="2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32.113" v="1"/>
        <pc:sldMkLst>
          <pc:docMk/>
          <pc:sldMk cId="1916925746" sldId="262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32.113" v="1"/>
          <ac:picMkLst>
            <pc:docMk/>
            <pc:sldMk cId="1916925746" sldId="262"/>
            <ac:picMk id="3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33.816" v="2"/>
        <pc:sldMkLst>
          <pc:docMk/>
          <pc:sldMk cId="3977845396" sldId="263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33.816" v="2"/>
          <ac:picMkLst>
            <pc:docMk/>
            <pc:sldMk cId="3977845396" sldId="263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35.863" v="3"/>
        <pc:sldMkLst>
          <pc:docMk/>
          <pc:sldMk cId="1603949382" sldId="264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35.863" v="3"/>
          <ac:picMkLst>
            <pc:docMk/>
            <pc:sldMk cId="1603949382" sldId="264"/>
            <ac:picMk id="3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38.238" v="4"/>
        <pc:sldMkLst>
          <pc:docMk/>
          <pc:sldMk cId="3785420151" sldId="265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38.238" v="4"/>
          <ac:picMkLst>
            <pc:docMk/>
            <pc:sldMk cId="3785420151" sldId="265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39.957" v="5"/>
        <pc:sldMkLst>
          <pc:docMk/>
          <pc:sldMk cId="305289133" sldId="266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39.957" v="5"/>
          <ac:picMkLst>
            <pc:docMk/>
            <pc:sldMk cId="305289133" sldId="266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41.145" v="6"/>
        <pc:sldMkLst>
          <pc:docMk/>
          <pc:sldMk cId="2347246311" sldId="267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41.145" v="6"/>
          <ac:picMkLst>
            <pc:docMk/>
            <pc:sldMk cId="2347246311" sldId="267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42.395" v="7"/>
        <pc:sldMkLst>
          <pc:docMk/>
          <pc:sldMk cId="3695587352" sldId="268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42.395" v="7"/>
          <ac:picMkLst>
            <pc:docMk/>
            <pc:sldMk cId="3695587352" sldId="268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44.192" v="8"/>
        <pc:sldMkLst>
          <pc:docMk/>
          <pc:sldMk cId="3866317909" sldId="270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44.192" v="8"/>
          <ac:picMkLst>
            <pc:docMk/>
            <pc:sldMk cId="3866317909" sldId="270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46.160" v="9"/>
        <pc:sldMkLst>
          <pc:docMk/>
          <pc:sldMk cId="1328696918" sldId="271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46.160" v="9"/>
          <ac:picMkLst>
            <pc:docMk/>
            <pc:sldMk cId="1328696918" sldId="271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48.395" v="10"/>
        <pc:sldMkLst>
          <pc:docMk/>
          <pc:sldMk cId="1983063615" sldId="272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48.395" v="10"/>
          <ac:picMkLst>
            <pc:docMk/>
            <pc:sldMk cId="1983063615" sldId="272"/>
            <ac:picMk id="3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52.364" v="12"/>
        <pc:sldMkLst>
          <pc:docMk/>
          <pc:sldMk cId="866079302" sldId="274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52.364" v="12"/>
          <ac:picMkLst>
            <pc:docMk/>
            <pc:sldMk cId="866079302" sldId="274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54.161" v="13"/>
        <pc:sldMkLst>
          <pc:docMk/>
          <pc:sldMk cId="3122652025" sldId="275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54.161" v="13"/>
          <ac:picMkLst>
            <pc:docMk/>
            <pc:sldMk cId="3122652025" sldId="275"/>
            <ac:picMk id="5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CDBE356C-B031-472A-A3C6-01D82B2E41D0}" dt="2023-10-31T15:52:50.036" v="11"/>
        <pc:sldMkLst>
          <pc:docMk/>
          <pc:sldMk cId="4019975892" sldId="279"/>
        </pc:sldMkLst>
        <pc:picChg chg="add">
          <ac:chgData name="Lawrence, Charlotte" userId="S::charlotte.lawrence@liverpoolcityregion-ca.gov.uk::d1edc840-16a5-48ff-b6e6-9e4df0f0b464" providerId="AD" clId="Web-{CDBE356C-B031-472A-A3C6-01D82B2E41D0}" dt="2023-10-31T15:52:50.036" v="11"/>
          <ac:picMkLst>
            <pc:docMk/>
            <pc:sldMk cId="4019975892" sldId="279"/>
            <ac:picMk id="3" creationId="{758D0AEE-41A3-DAE4-66BB-AF21C0EE214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84332-79E1-D711-D157-4AD6ADAD2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2C198F-AA3F-5B8B-1D55-A89246201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14148-1EC6-C920-F62B-FCE9873D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852E0-44FC-24B4-2D21-875135AB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6C1B0-2109-36A3-219E-6B1F1F23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09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6D3B3-8AD3-B8B0-84F0-89BD784F9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9A9248-C9CF-9083-B551-17C788A6C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7797F-AA4A-263D-2118-2BC0746F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E110C-627D-0DBC-C1D1-4C11527AE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49FD4-F923-4E8D-6E47-EC8850AF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13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2BEB83-51AA-DE37-43A1-3E15686C9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B037E-75BC-3CC4-7C5C-0A3095CFE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13BA0-C843-4978-7E62-205A80B2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93E90-8D80-73A4-8A31-E73C265E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C295D-9EDC-DEE2-A660-292030E6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32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3B2C4-D510-04C4-75C0-9ABC6A12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CEEBF-6573-645F-F38E-652DD14E1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23A17-0E1C-74A5-6DC2-7C463D1C6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4C872-181A-5201-9169-50EA83A6C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874B4-8C39-5FD2-46D1-A5540188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12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7CB3-F78B-F8ED-317F-CF02C5D3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12937-A07F-66E1-1380-48734E4C3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D0E9F-9A36-5BA7-6172-B6897F2B5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B0FC-CE38-8060-7D13-D4859B2B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CCDD5-3D06-4818-4B7E-969C3BA5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87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57C9B-85D0-0017-7BFC-8770F434D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737AD-8495-E2D2-E01F-A04D1115D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DEAF3-7D0B-BE6A-917D-72BEA9B25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5C0E7-D387-235F-4FBB-1B200CC30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7239F-DC66-C760-F9E8-064D30E0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EAEFA-C803-E1D4-76B9-E9B85843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326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01FD-4B98-1FB3-1B9D-E0900306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5B987-5072-FBB3-548A-D550B2BC2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CD747-2781-DD40-55EC-2AB07FB66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6F961-54BA-2577-A994-67BC13E01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29BD2F-F8F7-8D70-8E36-D4B54E9B2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FDE79-9E23-3EA5-A97E-2F8E40B4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1583F9-F39A-C7BA-AD35-CB348FCC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F5A104-F9C9-9F2F-3266-F336F1AF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31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5D6D-C962-9C7E-20C5-6595CFA41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41E8F-1F05-C65F-7B3F-16D07664E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24BED-5297-A8E8-E49A-0418548C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E6575-1E81-2605-6A41-3728D691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74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009EC-66CB-8E2C-EE9D-ADE2CB7D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E63CC2-83E8-F4ED-403C-91A02B27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73E8F-5545-95F7-AB58-14572D6C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56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B4C57-E652-5C4B-0BFD-96186B29F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16AA6-44BC-430C-1224-07AAB2874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A9CC4-7792-3655-EAFD-68FFDD0AD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D00E8-5E2C-5934-80E2-D16653B4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03802-FE1F-8309-7B55-1453A375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CD8C3-CD5F-4438-ED18-1FAB338A8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73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8C8B5-D3C8-0A3E-A686-B529D7394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4FF3CF-29FA-4A06-7EC5-7CE5134D6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8C1BE-6962-CD9F-95E4-3E9981FDA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046AA-638F-5DF6-3696-DF8661A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721365-7CC0-8B4F-1167-3E52AC72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5F30D-A7D6-542B-DCC6-F8ACA23B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119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4505D9-DE05-E4DB-3475-B0C87AA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CE620-1A90-C3A1-9215-26E9036BD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5BD9-1453-0ED0-1B68-63E311594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9692B-83B9-44DD-9FD4-718A8A5FE2DD}" type="datetimeFigureOut">
              <a:rPr lang="en-GB" smtClean="0"/>
              <a:t>31/10/2023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9A6CA-01A1-7AC5-B606-0D1A0080A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A96DE-470B-61CB-1A5C-F017D90A7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66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8.jpeg"/><Relationship Id="rId7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4RqQGbuK0O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.sv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youtube.com/watch?v=AmMScOdhjb8&amp;feature=youtu.b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B1FEF3-1F8C-A5BB-6097-406858AF8E7F}"/>
              </a:ext>
            </a:extLst>
          </p:cNvPr>
          <p:cNvSpPr txBox="1"/>
          <p:nvPr/>
        </p:nvSpPr>
        <p:spPr>
          <a:xfrm>
            <a:off x="701478" y="164065"/>
            <a:ext cx="8991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rgbClr val="00A8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b="1" dirty="0">
                <a:solidFill>
                  <a:srgbClr val="00A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  <a:p>
            <a:r>
              <a:rPr lang="en-US" sz="4400" i="1" kern="1200" dirty="0">
                <a:solidFill>
                  <a:srgbClr val="00A8A8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Liverpool City Region </a:t>
            </a:r>
          </a:p>
          <a:p>
            <a:r>
              <a:rPr lang="en-US" sz="4400" i="1" dirty="0">
                <a:solidFill>
                  <a:srgbClr val="00A8A8"/>
                </a:solidFill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4400" i="1" kern="1200" dirty="0">
                <a:solidFill>
                  <a:srgbClr val="00A8A8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tudent Careers Champions </a:t>
            </a:r>
            <a:endParaRPr lang="en-US" sz="4400" dirty="0">
              <a:solidFill>
                <a:srgbClr val="00A8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B6ABD-735D-B247-5661-61998C8F0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75" t="44878" r="10229" b="38522"/>
          <a:stretch/>
        </p:blipFill>
        <p:spPr>
          <a:xfrm>
            <a:off x="578385" y="3739280"/>
            <a:ext cx="11613615" cy="30853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5C912A-36A9-5CAD-4C90-0F9AC1BFFE7A}"/>
              </a:ext>
            </a:extLst>
          </p:cNvPr>
          <p:cNvSpPr txBox="1"/>
          <p:nvPr/>
        </p:nvSpPr>
        <p:spPr>
          <a:xfrm>
            <a:off x="-383566" y="3160404"/>
            <a:ext cx="8743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kern="1200" dirty="0">
                <a:solidFill>
                  <a:srgbClr val="AEAAAA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‘Preparing the future workforce for jobs in growth industries’</a:t>
            </a:r>
            <a:endParaRPr lang="en-GB" sz="2400" b="1" i="1" dirty="0"/>
          </a:p>
        </p:txBody>
      </p:sp>
      <p:pic>
        <p:nvPicPr>
          <p:cNvPr id="4" name="Picture 3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41EC6757-B5F1-D73D-D87A-C200A9C78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84" y="918514"/>
            <a:ext cx="3235688" cy="255676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0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700549" y="261134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52475" y="340082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Professional &amp; Business Services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5100A-975B-168C-1222-4DA6B40294A8}"/>
              </a:ext>
            </a:extLst>
          </p:cNvPr>
          <p:cNvSpPr txBox="1"/>
          <p:nvPr/>
        </p:nvSpPr>
        <p:spPr>
          <a:xfrm>
            <a:off x="642937" y="1258163"/>
            <a:ext cx="884872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600" b="0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Professional and Business Services (PBS) sector is a major component of the UK economy and a key growth area for the Liverpool City Region. The sector consists of financial, real estate, legal and insurance activities. </a:t>
            </a:r>
          </a:p>
          <a:p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employers include:  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ARUP; Rathbones; Barclays Wealth; MAM Funds; Investec; Shore Capital; Hill Dickinson; 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Keppie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Massie; Mott McDonald; and KPMG.</a:t>
            </a: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Human Resources, Legal professionals, Accountants, Financial Managers, Call &amp; contact centre occupations and many more.</a:t>
            </a:r>
          </a:p>
          <a:p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Accuracy and attention to detail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English and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Report 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ICT/Digital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Critical and Analytical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Communication and Influencing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Resilience and Motivation</a:t>
            </a: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4F9509-F4D0-5BF7-03A6-190130E48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4" t="23958" r="12852" b="35903"/>
          <a:stretch/>
        </p:blipFill>
        <p:spPr>
          <a:xfrm>
            <a:off x="6404504" y="3364674"/>
            <a:ext cx="5605568" cy="158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C20643B9-170F-661C-235D-B1539CE87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"/>
          <a:stretch/>
        </p:blipFill>
        <p:spPr bwMode="auto">
          <a:xfrm>
            <a:off x="4639871" y="5171667"/>
            <a:ext cx="2634233" cy="1493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1D831C55-337B-0295-2012-570F81404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72" y="137753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9521EEB1-740E-AB09-AC61-9DE1CEFAA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6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694870" y="249774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52475" y="283287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Visitor Economy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146" name="Picture 2" descr="Image result for lfc anfield">
            <a:extLst>
              <a:ext uri="{FF2B5EF4-FFF2-40B4-BE49-F238E27FC236}">
                <a16:creationId xmlns:a16="http://schemas.microsoft.com/office/drawing/2014/main" id="{C0037BD9-A491-E9AE-02CD-AB6D5E3E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728" y="732033"/>
            <a:ext cx="2750399" cy="1931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5A9D84-CB56-7B23-4845-75A2CF64A0EA}"/>
              </a:ext>
            </a:extLst>
          </p:cNvPr>
          <p:cNvSpPr txBox="1"/>
          <p:nvPr/>
        </p:nvSpPr>
        <p:spPr>
          <a:xfrm>
            <a:off x="709611" y="1137762"/>
            <a:ext cx="772477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visitor economy is a major driver of economic growth and prosperity in the Liverpool City Region. The visitor economy comprises a whole eco-system made up of museums,  theatres, venues, restaurants, hotels, bars, shops and transport operators. </a:t>
            </a: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combination of assets makes the Liverpool City Region a great visitor attraction location.</a:t>
            </a:r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employers include: 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John Lennon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Airport,Echo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Arena and BT Convention Centre, Football Clubs, Museums &amp; Art Galleries, Aintree Racecourse and many more.</a:t>
            </a: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Travel Agents, Restaurant &amp; Hotel staff, Sales &amp; Retail assistants, Leisure &amp; Sport 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Managers,Chef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Air travel assistant and many more.</a:t>
            </a:r>
          </a:p>
          <a:p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 communication and social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Customer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Teamwork and working with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Resilience, patience and overcoming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Reliability and Punctuality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Literacy and Numeracy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Foreign Language Skills - Bilingual or Multilingual </a:t>
            </a: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Image result for goodison park">
            <a:extLst>
              <a:ext uri="{FF2B5EF4-FFF2-40B4-BE49-F238E27FC236}">
                <a16:creationId xmlns:a16="http://schemas.microsoft.com/office/drawing/2014/main" id="{5CE2FD3A-5D82-8062-4B66-1EAC2D14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922" y="2947177"/>
            <a:ext cx="2805406" cy="1931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E90EBD-2D47-9663-E14C-FB22E9647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" t="43820" r="38711" b="10069"/>
          <a:stretch/>
        </p:blipFill>
        <p:spPr>
          <a:xfrm>
            <a:off x="5947025" y="5132214"/>
            <a:ext cx="3566711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44ADD8A1-839C-A5E9-F8D0-0539C3F572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124" y="122116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FC20B564-4AF6-1847-966D-4645E9562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3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694870" y="249774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52475" y="283287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Other areas of the UK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5A9D84-CB56-7B23-4845-75A2CF64A0EA}"/>
              </a:ext>
            </a:extLst>
          </p:cNvPr>
          <p:cNvSpPr txBox="1"/>
          <p:nvPr/>
        </p:nvSpPr>
        <p:spPr>
          <a:xfrm>
            <a:off x="694870" y="1115562"/>
            <a:ext cx="7724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DDF311-3031-E4A2-1C70-D6A6C50507B9}"/>
              </a:ext>
            </a:extLst>
          </p:cNvPr>
          <p:cNvSpPr txBox="1"/>
          <p:nvPr/>
        </p:nvSpPr>
        <p:spPr>
          <a:xfrm>
            <a:off x="752475" y="1426392"/>
            <a:ext cx="87425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Each region in the UK has a different economic landscape and different growth sectors. </a:t>
            </a: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Take a look at this video showing a group of year 9 pupils talking about their local economy in the North East. </a:t>
            </a: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Questions to consider when watching this…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Did the pupils explain the sectors well?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 any of the sectors in the North East the same as here within the North West?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Would your peers enjoy learning about sectors in this way?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Our Region, Your Future - YouTube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C78E3-2F4E-DEDB-F447-2F56B04AA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8" t="21111" r="41172" b="27708"/>
          <a:stretch/>
        </p:blipFill>
        <p:spPr>
          <a:xfrm>
            <a:off x="3805077" y="5058249"/>
            <a:ext cx="2765247" cy="1553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D6AC3255-A05F-F86E-D9E9-B3DAAD191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75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700549" y="278351"/>
            <a:ext cx="5628813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53078" y="245436"/>
            <a:ext cx="503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Activity 1.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19EFE7-1F0C-139F-5135-BC4B6F5D4147}"/>
              </a:ext>
            </a:extLst>
          </p:cNvPr>
          <p:cNvSpPr txBox="1"/>
          <p:nvPr/>
        </p:nvSpPr>
        <p:spPr>
          <a:xfrm>
            <a:off x="719193" y="1633572"/>
            <a:ext cx="11407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Design and plan a display board that will be put up in your school to help students learn about growth sectors and opportunities.</a:t>
            </a: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Final Designs will be displayed on a school notice board for pupils, teachers and parents to view. </a:t>
            </a: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Look at your Student Careers Champions workbook to help you with this</a:t>
            </a: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Find more activities within the </a:t>
            </a: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 workbook</a:t>
            </a:r>
            <a:endParaRPr lang="en-GB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6" name="Picture 2" descr="Image result for school notice boards labour market information">
            <a:extLst>
              <a:ext uri="{FF2B5EF4-FFF2-40B4-BE49-F238E27FC236}">
                <a16:creationId xmlns:a16="http://schemas.microsoft.com/office/drawing/2014/main" id="{52C3C223-7A5E-887B-1962-3DCD35689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13" y="4348153"/>
            <a:ext cx="3256237" cy="2345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reers notice board">
            <a:extLst>
              <a:ext uri="{FF2B5EF4-FFF2-40B4-BE49-F238E27FC236}">
                <a16:creationId xmlns:a16="http://schemas.microsoft.com/office/drawing/2014/main" id="{8D578EAD-724A-3F0C-9BDE-7291C5636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 r="2396" b="18671"/>
          <a:stretch/>
        </p:blipFill>
        <p:spPr bwMode="auto">
          <a:xfrm>
            <a:off x="937094" y="4384194"/>
            <a:ext cx="4805040" cy="2345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44B62A0F-510B-4793-0CB7-B65B0B7F6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7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677400" y="266777"/>
            <a:ext cx="5628813" cy="2107782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41503" y="239649"/>
            <a:ext cx="503872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Merchandise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Certificate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FF66512-BD29-D615-0CC2-63ED18B63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3" y="2700961"/>
            <a:ext cx="2945178" cy="3384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025B2A-48E3-B991-A38A-0D3B6030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690" y="3113596"/>
            <a:ext cx="2294471" cy="2231029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0B7BA1-724B-0826-DE7F-BDFF43E276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3494" r="4023" b="694"/>
          <a:stretch/>
        </p:blipFill>
        <p:spPr>
          <a:xfrm rot="628819">
            <a:off x="6737744" y="895540"/>
            <a:ext cx="4613097" cy="3508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4867BFC9-B066-588A-4EAA-05424A270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5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705312" y="297281"/>
            <a:ext cx="5628813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809625" y="317778"/>
            <a:ext cx="503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a Career Champion?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FCBD5-71E9-5DBA-4B89-4700FA0D4C8E}"/>
              </a:ext>
            </a:extLst>
          </p:cNvPr>
          <p:cNvSpPr txBox="1"/>
          <p:nvPr/>
        </p:nvSpPr>
        <p:spPr>
          <a:xfrm>
            <a:off x="726251" y="1342120"/>
            <a:ext cx="105060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Objectives of the role</a:t>
            </a:r>
          </a:p>
          <a:p>
            <a:endParaRPr lang="en-US" sz="1600" b="1" u="sng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will: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 the Careers Leader with the school careers calendar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Receive regular updates and information about your growth sector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Take part in networking and events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Opportunities to engage with employers and visit companies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Work with other career champions to complete set activities over the coming years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Share your knowledge of local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labour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market information with teachers, pupils and parents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Maintain your sector careers display </a:t>
            </a:r>
          </a:p>
          <a:p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benefits for you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your understanding of the local economy, this will help you with your own career planning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experience will look great on your CV!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workplace skills such as: Teamwork, Leadership, Communication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your qualities such as: Confidence, Reliability, Self-Motivation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Receive certificates for your record of achievement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Receive a pin badge for your blazer!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Watch the LCR Careers Champion launch video - 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here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0B436509-1F96-57BF-3214-DBEA84492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b="5455"/>
          <a:stretch/>
        </p:blipFill>
        <p:spPr bwMode="auto">
          <a:xfrm>
            <a:off x="9719208" y="439289"/>
            <a:ext cx="1977955" cy="239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5A192AC9-482D-244D-78B3-7F7C6F2CA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25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700549" y="573506"/>
            <a:ext cx="5628813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857250" y="546378"/>
            <a:ext cx="503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What is a Growth Sector?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4A3DB5-5E1D-ABDD-F4C4-CD86906EC470}"/>
              </a:ext>
            </a:extLst>
          </p:cNvPr>
          <p:cNvSpPr txBox="1"/>
          <p:nvPr/>
        </p:nvSpPr>
        <p:spPr>
          <a:xfrm>
            <a:off x="747714" y="3775830"/>
            <a:ext cx="768667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Liverpool City Region Growth Sectors are:</a:t>
            </a:r>
          </a:p>
          <a:p>
            <a:r>
              <a:rPr lang="en-GB" sz="1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Advanced Manufacturing</a:t>
            </a:r>
            <a:endParaRPr lang="en-GB" sz="24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Construction &amp; Built Environment</a:t>
            </a:r>
            <a:endParaRPr lang="en-GB" sz="24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 &amp; Creative</a:t>
            </a:r>
            <a:endParaRPr lang="en-GB" sz="24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Green Growth </a:t>
            </a:r>
            <a:endParaRPr lang="en-GB" sz="24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 &amp; Life Sciences</a:t>
            </a:r>
            <a:br>
              <a:rPr lang="en-GB" sz="1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1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Maritime &amp; Logistics  </a:t>
            </a:r>
            <a:endParaRPr lang="en-GB" sz="24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Professional &amp; Business Services</a:t>
            </a:r>
            <a:endParaRPr lang="en-GB" sz="24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8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Visitor </a:t>
            </a:r>
            <a:r>
              <a: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Economy</a:t>
            </a:r>
          </a:p>
          <a:p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4AD731-E387-9CEA-3338-76B7335089C6}"/>
              </a:ext>
            </a:extLst>
          </p:cNvPr>
          <p:cNvSpPr txBox="1"/>
          <p:nvPr/>
        </p:nvSpPr>
        <p:spPr>
          <a:xfrm>
            <a:off x="804861" y="1669941"/>
            <a:ext cx="74342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11111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sector </a:t>
            </a:r>
            <a:r>
              <a:rPr lang="en-US" b="0" i="0" dirty="0">
                <a:solidFill>
                  <a:srgbClr val="11111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another name for a</a:t>
            </a:r>
            <a:r>
              <a:rPr lang="en-US" b="1" i="0" dirty="0">
                <a:solidFill>
                  <a:srgbClr val="11111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r>
              <a:rPr lang="en-US" i="0" dirty="0">
                <a:solidFill>
                  <a:srgbClr val="11111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professional category that</a:t>
            </a:r>
            <a:r>
              <a:rPr lang="en-US" dirty="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i="0" dirty="0">
                <a:solidFill>
                  <a:srgbClr val="11111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describes the types of businesses that exist within it.</a:t>
            </a:r>
          </a:p>
          <a:p>
            <a:endParaRPr lang="en-US" i="0" dirty="0">
              <a:solidFill>
                <a:srgbClr val="11111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b="1" i="0" dirty="0">
                <a:solidFill>
                  <a:srgbClr val="11111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growth sector </a:t>
            </a:r>
            <a:r>
              <a:rPr lang="en-US" b="0" i="0" dirty="0">
                <a:solidFill>
                  <a:srgbClr val="11111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a part of an economy which experiences a higher-than-average growth rate as compared to other sectors. Their growth is a result of demand for new products or services offered by companies in the field.</a:t>
            </a:r>
            <a:endParaRPr lang="en-GB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3E6044-8108-72D7-1AA9-38C2D36FA6E3}"/>
              </a:ext>
            </a:extLst>
          </p:cNvPr>
          <p:cNvSpPr/>
          <p:nvPr/>
        </p:nvSpPr>
        <p:spPr>
          <a:xfrm>
            <a:off x="5815173" y="5930551"/>
            <a:ext cx="47561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Within each of these growth sectors exist many job opportunities!</a:t>
            </a:r>
            <a:endParaRPr lang="en-US" sz="2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104" name="Picture 8" descr="See the source image">
            <a:extLst>
              <a:ext uri="{FF2B5EF4-FFF2-40B4-BE49-F238E27FC236}">
                <a16:creationId xmlns:a16="http://schemas.microsoft.com/office/drawing/2014/main" id="{398D4473-C377-3464-582D-65B39CDC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35" y="3910787"/>
            <a:ext cx="3112337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23D5244D-C6A1-1343-8D94-5ED1D7238CD8}"/>
              </a:ext>
            </a:extLst>
          </p:cNvPr>
          <p:cNvSpPr/>
          <p:nvPr/>
        </p:nvSpPr>
        <p:spPr>
          <a:xfrm>
            <a:off x="3602440" y="5116782"/>
            <a:ext cx="1918483" cy="540508"/>
          </a:xfrm>
          <a:prstGeom prst="rightArrow">
            <a:avLst>
              <a:gd name="adj1" fmla="val 46309"/>
              <a:gd name="adj2" fmla="val 50000"/>
            </a:avLst>
          </a:prstGeom>
          <a:solidFill>
            <a:srgbClr val="00A8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2746A015-6BB4-049F-1698-EEFCEE3E6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45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681499" y="273468"/>
            <a:ext cx="5628813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19137" y="336828"/>
            <a:ext cx="503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Advanced Manufacturing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7F8FC-7900-0B73-0808-269EB16C6E76}"/>
              </a:ext>
            </a:extLst>
          </p:cNvPr>
          <p:cNvSpPr txBox="1"/>
          <p:nvPr/>
        </p:nvSpPr>
        <p:spPr>
          <a:xfrm>
            <a:off x="681499" y="1150803"/>
            <a:ext cx="10025063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Advanced Manufacturing sector includes areas such as: Automotive Manufacture; Aerospace; Pharmaceutical/ Chemical; Food and Drink; Engineering &amp; Machining.</a:t>
            </a: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There are some fantastic employers to work for locally including world-renowned brands such as Jaguar Land Rover, Unilever, Pilkington,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Inovyn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Astra Zeneca, Alstom, ABB Group. </a:t>
            </a: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</a:t>
            </a: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Design &amp; Development Engineers, Electrical Engineers, Mechanical Engineers, </a:t>
            </a:r>
          </a:p>
          <a:p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Plant &amp; Machine operatives, 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Business Analysts, System Architects, </a:t>
            </a: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Systems Designers </a:t>
            </a: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many more.</a:t>
            </a: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Critical and Analytical thinking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Excellent attention to detail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ICT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Patience and problem-solving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Literacy and Numeracy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STEM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Science, Technology, Engineering, and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age result for jaguar land rover factory speke">
            <a:extLst>
              <a:ext uri="{FF2B5EF4-FFF2-40B4-BE49-F238E27FC236}">
                <a16:creationId xmlns:a16="http://schemas.microsoft.com/office/drawing/2014/main" id="{88A1670C-6E37-1AC7-A2A3-4107C8E24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733" y="3008563"/>
            <a:ext cx="2534980" cy="192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jaguar land rover factory speke">
            <a:extLst>
              <a:ext uri="{FF2B5EF4-FFF2-40B4-BE49-F238E27FC236}">
                <a16:creationId xmlns:a16="http://schemas.microsoft.com/office/drawing/2014/main" id="{D0B50D03-5C21-00B3-1508-E16AEA9AB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556" y="4335090"/>
            <a:ext cx="2649872" cy="208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4F6A37-4C79-B9B1-E456-A752CA206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138" y="71717"/>
            <a:ext cx="1079086" cy="1079086"/>
          </a:xfrm>
          <a:prstGeom prst="rect">
            <a:avLst/>
          </a:prstGeom>
        </p:spPr>
      </p:pic>
      <p:pic>
        <p:nvPicPr>
          <p:cNvPr id="4" name="Picture 3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EF188E59-E3A3-3B4D-51F8-545D383F6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49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52475" y="336828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Construction &amp; The Built Environment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579D0A-58EE-BD77-389C-9F535A3929D1}"/>
              </a:ext>
            </a:extLst>
          </p:cNvPr>
          <p:cNvSpPr txBox="1"/>
          <p:nvPr/>
        </p:nvSpPr>
        <p:spPr>
          <a:xfrm>
            <a:off x="647701" y="1197679"/>
            <a:ext cx="8534399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Construction is vital to delivering the infrastructure and buildings needed for the future growth of the Liverpool City Region. </a:t>
            </a: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There are some fantastic employers to work for locally including: 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Laing O'Rourke, Morgan Sindall Group, Graham Construction, Wates Group &amp; many more.</a:t>
            </a: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</a:t>
            </a:r>
          </a:p>
          <a:p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Architects, Bricklayers &amp; Masons, Carpenters &amp; Joiners, Chartered Surveyors, Civil Engineers, Electricians, Glaziers, Painters, Plumbers.</a:t>
            </a: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willingness to learn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Critical thinking and reasoning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Literacy and Numeracy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Written and Oral Communication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Teamwork and working with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Stamina and resilience to overcome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Organisational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STEM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Science, Technology, Engineering, and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D0245-B490-E3FC-E27D-B0507E8E3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9" t="21319" r="22070" b="23056"/>
          <a:stretch/>
        </p:blipFill>
        <p:spPr>
          <a:xfrm>
            <a:off x="9267117" y="2960709"/>
            <a:ext cx="2720095" cy="155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81365F6-AA48-8DA1-D4B7-8F94212B5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446" y="4452373"/>
            <a:ext cx="3243738" cy="1824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26FA7E2-903B-E6D7-5607-03D5F57C6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992" y="114369"/>
            <a:ext cx="1079500" cy="108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F74DDD6A-757C-EAB6-9527-60E608E8B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20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677831" y="261133"/>
            <a:ext cx="6614651" cy="903165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52475" y="311684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Digital &amp; Creative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676A3-A9E9-983D-A2B8-E1E8222C7422}"/>
              </a:ext>
            </a:extLst>
          </p:cNvPr>
          <p:cNvSpPr txBox="1"/>
          <p:nvPr/>
        </p:nvSpPr>
        <p:spPr>
          <a:xfrm>
            <a:off x="855712" y="1466781"/>
            <a:ext cx="8515468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Digital and Creative Sector is at the heart of the Liverpool City Region’s ambitions to be a world-leading creative and digital economy.</a:t>
            </a: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There are some fantastic employers to work for locally including: 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CNC Robotics, hi-impact, CGA Simulation, Red Ninja,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Mashbo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SysGroup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Sony &amp; Many more.</a:t>
            </a:r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</a:t>
            </a: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Photographers, audio-visual and broadcasting equipment operators, Graphic Designers, Telecommunications Engineers, IT User Support Technicians, IT Business Analysts, Architects, Systems Designers &amp; Many more.</a:t>
            </a: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ICT (including coding skills)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Being able to meet deadlines and good time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Attention to detail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Negotiation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STEM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Science, Technology, Engineering, and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2052" name="Picture 4" descr="Image result for game design jobs female">
            <a:extLst>
              <a:ext uri="{FF2B5EF4-FFF2-40B4-BE49-F238E27FC236}">
                <a16:creationId xmlns:a16="http://schemas.microsoft.com/office/drawing/2014/main" id="{8838C5F1-7EE4-1868-E6C5-C6B23D0BE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32" y="4494878"/>
            <a:ext cx="2699094" cy="1792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igital servers">
            <a:extLst>
              <a:ext uri="{FF2B5EF4-FFF2-40B4-BE49-F238E27FC236}">
                <a16:creationId xmlns:a16="http://schemas.microsoft.com/office/drawing/2014/main" id="{1212CC7D-76A0-1148-2BE1-DB8988EAA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760" y="2570537"/>
            <a:ext cx="2943302" cy="1716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E865562-6CC1-87B6-B343-6F28EF134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38" y="169186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C0774FBD-E701-B842-E607-2F741E5C0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 result for low carbon economy liverpool">
            <a:extLst>
              <a:ext uri="{FF2B5EF4-FFF2-40B4-BE49-F238E27FC236}">
                <a16:creationId xmlns:a16="http://schemas.microsoft.com/office/drawing/2014/main" id="{347327AC-7813-B427-F81A-17A6BD1A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53" y="5015092"/>
            <a:ext cx="2872954" cy="1652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723267" y="227056"/>
            <a:ext cx="6614651" cy="903165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52475" y="169697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Green Growth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20112-7B4F-8EF3-08E1-981586994C64}"/>
              </a:ext>
            </a:extLst>
          </p:cNvPr>
          <p:cNvSpPr txBox="1"/>
          <p:nvPr/>
        </p:nvSpPr>
        <p:spPr>
          <a:xfrm>
            <a:off x="907300" y="1574191"/>
            <a:ext cx="771418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Green Growth Sector consists of businesses and services that </a:t>
            </a:r>
            <a:r>
              <a:rPr lang="en-US" sz="1600" b="0" i="0" dirty="0">
                <a:solidFill>
                  <a:srgbClr val="11111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solutions necessary to support the transition towards a low carbon economy.</a:t>
            </a: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There are some fantastic employers to work for locally including: 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Cadent (Gas)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Orsted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Renewable UK,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Ulemco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Siemens, Innogy and many more.</a:t>
            </a:r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Wind Turbine technicians, Offshore wind maintenance, Recycling,  Solar PV Installation and Maintenance, Welding Trades, Engineering Technicians, Environment Professionals, Electricians and many more.</a:t>
            </a: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and analytical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and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STEM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Science, Technology, Engineering, and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Image result for wind turbines liveprol">
            <a:extLst>
              <a:ext uri="{FF2B5EF4-FFF2-40B4-BE49-F238E27FC236}">
                <a16:creationId xmlns:a16="http://schemas.microsoft.com/office/drawing/2014/main" id="{E70BE621-9E1F-47DE-7175-18A4DDF57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252" y="2969488"/>
            <a:ext cx="2978903" cy="1718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2FB634E-F453-1283-7111-04BB53B46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516" y="132371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5B79CF9C-8846-5BDA-ECF1-B45D383C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46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700549" y="272492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63834" y="317364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 &amp; Life Science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F6556-DBBB-3A90-9710-A013584AB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8" t="26501" r="38882" b="24721"/>
          <a:stretch/>
        </p:blipFill>
        <p:spPr>
          <a:xfrm>
            <a:off x="9410700" y="883578"/>
            <a:ext cx="2176862" cy="244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1A65C5-1480-A5C1-54D1-66804FA91BBE}"/>
              </a:ext>
            </a:extLst>
          </p:cNvPr>
          <p:cNvSpPr txBox="1"/>
          <p:nvPr/>
        </p:nvSpPr>
        <p:spPr>
          <a:xfrm>
            <a:off x="708518" y="1192679"/>
            <a:ext cx="870218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Whether you’re treating poorly patients or conducting life-saving research, working in the health and care sector means you’ll be making a real difference to the lives of others.</a:t>
            </a: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Liverpool City Region is home to many important Life Sciences and Health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orgainsations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all undertaking life changing work: 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Novartis Vaccines, NHS, Unilever,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Perfectus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Biomed, Farm Urban,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Redx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Pharma, Astra </a:t>
            </a:r>
            <a:r>
              <a:rPr lang="en-US" sz="1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Zenica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many more.</a:t>
            </a:r>
          </a:p>
          <a:p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</a:p>
          <a:p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Paramedic, Dental practitioner, Doctors, Nurses, Physiotherapists, Care Worker, Midwife, Laboratory work, Chemical Engineer, Biochemist, Biomedical Science.</a:t>
            </a: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Listening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Managing and Motivating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other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Communication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Problem solving- being creative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finding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Timekeeping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STEM - Science, Technology, Engineering, and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alder hey">
            <a:extLst>
              <a:ext uri="{FF2B5EF4-FFF2-40B4-BE49-F238E27FC236}">
                <a16:creationId xmlns:a16="http://schemas.microsoft.com/office/drawing/2014/main" id="{AF14B7FD-5C9C-A275-2183-6AE8B4B16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r="6239"/>
          <a:stretch/>
        </p:blipFill>
        <p:spPr bwMode="auto">
          <a:xfrm>
            <a:off x="5537771" y="4151030"/>
            <a:ext cx="3929897" cy="20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D1C4DA2F-E2BD-F702-6373-020990C07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504" y="137527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4C4B7BED-98E6-C73E-AF3C-477FDC1FA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87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711908" y="244095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80873" y="300326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Maritime &amp; Logistics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89CF5-D3D1-6EAD-3400-F988DC74A024}"/>
              </a:ext>
            </a:extLst>
          </p:cNvPr>
          <p:cNvSpPr txBox="1"/>
          <p:nvPr/>
        </p:nvSpPr>
        <p:spPr>
          <a:xfrm>
            <a:off x="709611" y="1206817"/>
            <a:ext cx="8643939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44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Maritime and Logistics sector is a key employment sector for the Liverpool City Region </a:t>
            </a:r>
            <a:r>
              <a:rPr lang="en-US" sz="1600" b="0" i="0" dirty="0">
                <a:solidFill>
                  <a:srgbClr val="11111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it's about moving people and goods over land, water</a:t>
            </a:r>
            <a:r>
              <a:rPr lang="en-US" sz="1600" b="0" i="0" dirty="0">
                <a:solidFill>
                  <a:srgbClr val="44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air and rail.</a:t>
            </a:r>
            <a:b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600" b="0" i="0" dirty="0">
                <a:solidFill>
                  <a:srgbClr val="44444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modern and efficient Maritime and Logistics sector is vital to support global supply chains across a wide range of other key sectors in the Liverpool City Region and beyond. </a:t>
            </a:r>
          </a:p>
          <a:p>
            <a:endParaRPr lang="en-US" sz="1600" dirty="0">
              <a:solidFill>
                <a:srgbClr val="44444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employers include 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Peel Ports; Stobart Group; TJ Morris; QVC; Liverpool John Lennon Airport; Wincanton; Stena Line, Atlantic Container Line UK Ltd. </a:t>
            </a: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</a:p>
          <a:p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Air-craft pilots, flight engineers, Shipping officers, Transport and Distribution clerks, postal workers, Large goods vehicle drivers, warehousing workers and many more.</a:t>
            </a:r>
          </a:p>
          <a:p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Communication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Organisation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Attention to detail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STEM - Science, Technology, Engineering, and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2050" name="Picture 2" descr="Image result for peel ports">
            <a:extLst>
              <a:ext uri="{FF2B5EF4-FFF2-40B4-BE49-F238E27FC236}">
                <a16:creationId xmlns:a16="http://schemas.microsoft.com/office/drawing/2014/main" id="{F76B0F9F-BC16-3E48-72CE-7B3489FB5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420" y="2564656"/>
            <a:ext cx="2994104" cy="251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D018C453-C297-1E3B-BD50-0AC0E6C02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36" y="111842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EDA5AA59-1CA1-BC0F-EC65-C7F268E2D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185" y="5656960"/>
            <a:ext cx="1406317" cy="1111240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17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f9aac1-47b4-418c-8942-cf18ed466032">
      <Terms xmlns="http://schemas.microsoft.com/office/infopath/2007/PartnerControls"/>
    </lcf76f155ced4ddcb4097134ff3c332f>
    <TaxCatchAll xmlns="5f81ca7d-e5d6-4beb-8942-5e3107672fe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8C62A1FFD5DA4398386D6C96E4C238" ma:contentTypeVersion="14" ma:contentTypeDescription="Create a new document." ma:contentTypeScope="" ma:versionID="889ccff9405a8db1b2d55852dde7e697">
  <xsd:schema xmlns:xsd="http://www.w3.org/2001/XMLSchema" xmlns:xs="http://www.w3.org/2001/XMLSchema" xmlns:p="http://schemas.microsoft.com/office/2006/metadata/properties" xmlns:ns2="31f9aac1-47b4-418c-8942-cf18ed466032" xmlns:ns3="5f81ca7d-e5d6-4beb-8942-5e3107672fe8" targetNamespace="http://schemas.microsoft.com/office/2006/metadata/properties" ma:root="true" ma:fieldsID="07b61ef789ca433c14ee171ea0efc2c5" ns2:_="" ns3:_="">
    <xsd:import namespace="31f9aac1-47b4-418c-8942-cf18ed466032"/>
    <xsd:import namespace="5f81ca7d-e5d6-4beb-8942-5e3107672f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f9aac1-47b4-418c-8942-cf18ed4660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baec11d-c73a-4c0b-be9b-b3f45a7f0e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1ca7d-e5d6-4beb-8942-5e3107672fe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b5b842c-b96a-4abe-bebf-7a4df83f4d13}" ma:internalName="TaxCatchAll" ma:showField="CatchAllData" ma:web="5f81ca7d-e5d6-4beb-8942-5e3107672f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C801E5-9A7D-44FD-B8B0-C350834920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6D236C-A4C1-41E2-9AB9-FA344D37D65E}">
  <ds:schemaRefs>
    <ds:schemaRef ds:uri="http://schemas.microsoft.com/office/2006/documentManagement/types"/>
    <ds:schemaRef ds:uri="http://schemas.microsoft.com/office/infopath/2007/PartnerControls"/>
    <ds:schemaRef ds:uri="31f9aac1-47b4-418c-8942-cf18ed466032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f81ca7d-e5d6-4beb-8942-5e3107672fe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DC51BCD-6DD9-44BC-8AF7-6420735741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f9aac1-47b4-418c-8942-cf18ed466032"/>
    <ds:schemaRef ds:uri="5f81ca7d-e5d6-4beb-8942-5e3107672f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3276</TotalTime>
  <Words>1671</Words>
  <Application>Microsoft Office PowerPoint</Application>
  <PresentationFormat>Widescreen</PresentationFormat>
  <Paragraphs>238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Jones</dc:creator>
  <cp:lastModifiedBy>Lawrence, Charlotte</cp:lastModifiedBy>
  <cp:revision>39</cp:revision>
  <dcterms:created xsi:type="dcterms:W3CDTF">2022-06-14T10:01:13Z</dcterms:created>
  <dcterms:modified xsi:type="dcterms:W3CDTF">2023-10-31T15:52:55Z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0x010100458C62A1FFD5DA4398386D6C96E4C238</vt:lpwstr>
  </property>
  <property fmtid="{D5CDD505-2E9C-101B-9397-08002B2CF9AE}" pid="3" name="MediaServiceImageTags">
    <vt:lpwstr/>
  </property>
</Properties>
</file>