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8" r:id="rId5"/>
    <p:sldId id="262" r:id="rId6"/>
    <p:sldId id="276" r:id="rId7"/>
    <p:sldId id="277" r:id="rId8"/>
    <p:sldId id="274" r:id="rId9"/>
    <p:sldId id="275" r:id="rId10"/>
    <p:sldId id="27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F349EC-BC69-46CF-B9DF-EC03FC1A8537}" v="1" dt="2023-12-04T16:57:55.3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es, Julie" userId="1896c0e4-d8af-45bb-a55c-ec4f3c1221f1" providerId="ADAL" clId="{25748981-FA36-43D0-8301-9C0AFE5A48A0}"/>
    <pc:docChg chg="custSel modSld">
      <pc:chgData name="Jones, Julie" userId="1896c0e4-d8af-45bb-a55c-ec4f3c1221f1" providerId="ADAL" clId="{25748981-FA36-43D0-8301-9C0AFE5A48A0}" dt="2023-10-19T12:17:34.246" v="18"/>
      <pc:docMkLst>
        <pc:docMk/>
      </pc:docMkLst>
      <pc:sldChg chg="delSp delDesignElem">
        <pc:chgData name="Jones, Julie" userId="1896c0e4-d8af-45bb-a55c-ec4f3c1221f1" providerId="ADAL" clId="{25748981-FA36-43D0-8301-9C0AFE5A48A0}" dt="2023-10-19T12:14:59.602" v="1"/>
        <pc:sldMkLst>
          <pc:docMk/>
          <pc:sldMk cId="3947830264" sldId="261"/>
        </pc:sldMkLst>
        <pc:spChg chg="del">
          <ac:chgData name="Jones, Julie" userId="1896c0e4-d8af-45bb-a55c-ec4f3c1221f1" providerId="ADAL" clId="{25748981-FA36-43D0-8301-9C0AFE5A48A0}" dt="2023-10-19T12:14:59.602" v="1"/>
          <ac:spMkLst>
            <pc:docMk/>
            <pc:sldMk cId="3947830264" sldId="261"/>
            <ac:spMk id="35" creationId="{9CB95732-565A-4D2C-A3AB-CC460C0D3826}"/>
          </ac:spMkLst>
        </pc:spChg>
        <pc:spChg chg="del">
          <ac:chgData name="Jones, Julie" userId="1896c0e4-d8af-45bb-a55c-ec4f3c1221f1" providerId="ADAL" clId="{25748981-FA36-43D0-8301-9C0AFE5A48A0}" dt="2023-10-19T12:14:59.602" v="1"/>
          <ac:spMkLst>
            <pc:docMk/>
            <pc:sldMk cId="3947830264" sldId="261"/>
            <ac:spMk id="37" creationId="{77F1AF47-AE98-4034-BD91-1976FA4D9C4C}"/>
          </ac:spMkLst>
        </pc:spChg>
        <pc:spChg chg="del">
          <ac:chgData name="Jones, Julie" userId="1896c0e4-d8af-45bb-a55c-ec4f3c1221f1" providerId="ADAL" clId="{25748981-FA36-43D0-8301-9C0AFE5A48A0}" dt="2023-10-19T12:14:59.602" v="1"/>
          <ac:spMkLst>
            <pc:docMk/>
            <pc:sldMk cId="3947830264" sldId="261"/>
            <ac:spMk id="39" creationId="{8EC0EE2B-2029-48DD-893D-F528E651B07D}"/>
          </ac:spMkLst>
        </pc:spChg>
        <pc:spChg chg="del">
          <ac:chgData name="Jones, Julie" userId="1896c0e4-d8af-45bb-a55c-ec4f3c1221f1" providerId="ADAL" clId="{25748981-FA36-43D0-8301-9C0AFE5A48A0}" dt="2023-10-19T12:14:59.602" v="1"/>
          <ac:spMkLst>
            <pc:docMk/>
            <pc:sldMk cId="3947830264" sldId="261"/>
            <ac:spMk id="41" creationId="{45AE1D08-1ED1-4F59-B42F-4D8EA33DC8C6}"/>
          </ac:spMkLst>
        </pc:spChg>
        <pc:spChg chg="del">
          <ac:chgData name="Jones, Julie" userId="1896c0e4-d8af-45bb-a55c-ec4f3c1221f1" providerId="ADAL" clId="{25748981-FA36-43D0-8301-9C0AFE5A48A0}" dt="2023-10-19T12:14:59.602" v="1"/>
          <ac:spMkLst>
            <pc:docMk/>
            <pc:sldMk cId="3947830264" sldId="261"/>
            <ac:spMk id="43" creationId="{9A79B912-88EA-4640-BDEB-51B3B11A026A}"/>
          </ac:spMkLst>
        </pc:spChg>
      </pc:sldChg>
      <pc:sldChg chg="delSp modSp mod">
        <pc:chgData name="Jones, Julie" userId="1896c0e4-d8af-45bb-a55c-ec4f3c1221f1" providerId="ADAL" clId="{25748981-FA36-43D0-8301-9C0AFE5A48A0}" dt="2023-10-19T12:16:58.803" v="8" actId="14100"/>
        <pc:sldMkLst>
          <pc:docMk/>
          <pc:sldMk cId="1916925746" sldId="262"/>
        </pc:sldMkLst>
        <pc:spChg chg="mod">
          <ac:chgData name="Jones, Julie" userId="1896c0e4-d8af-45bb-a55c-ec4f3c1221f1" providerId="ADAL" clId="{25748981-FA36-43D0-8301-9C0AFE5A48A0}" dt="2023-10-19T12:16:46.836" v="3" actId="1076"/>
          <ac:spMkLst>
            <pc:docMk/>
            <pc:sldMk cId="1916925746" sldId="262"/>
            <ac:spMk id="8" creationId="{ADAA3FD8-F5FA-5B7D-062E-22BF3A15E88F}"/>
          </ac:spMkLst>
        </pc:spChg>
        <pc:picChg chg="mod">
          <ac:chgData name="Jones, Julie" userId="1896c0e4-d8af-45bb-a55c-ec4f3c1221f1" providerId="ADAL" clId="{25748981-FA36-43D0-8301-9C0AFE5A48A0}" dt="2023-10-19T12:16:58.803" v="8" actId="14100"/>
          <ac:picMkLst>
            <pc:docMk/>
            <pc:sldMk cId="1916925746" sldId="262"/>
            <ac:picMk id="3" creationId="{ADE5F522-1BC8-CD42-E7AA-D161D320D17C}"/>
          </ac:picMkLst>
        </pc:picChg>
        <pc:picChg chg="del mod">
          <ac:chgData name="Jones, Julie" userId="1896c0e4-d8af-45bb-a55c-ec4f3c1221f1" providerId="ADAL" clId="{25748981-FA36-43D0-8301-9C0AFE5A48A0}" dt="2023-10-19T12:16:48.137" v="5" actId="478"/>
          <ac:picMkLst>
            <pc:docMk/>
            <pc:sldMk cId="1916925746" sldId="262"/>
            <ac:picMk id="12" creationId="{96674B81-54CF-4D45-85EE-267A47956FEB}"/>
          </ac:picMkLst>
        </pc:picChg>
      </pc:sldChg>
      <pc:sldChg chg="addSp delSp modSp mod">
        <pc:chgData name="Jones, Julie" userId="1896c0e4-d8af-45bb-a55c-ec4f3c1221f1" providerId="ADAL" clId="{25748981-FA36-43D0-8301-9C0AFE5A48A0}" dt="2023-10-19T12:17:23.007" v="16"/>
        <pc:sldMkLst>
          <pc:docMk/>
          <pc:sldMk cId="866079302" sldId="274"/>
        </pc:sldMkLst>
        <pc:picChg chg="del">
          <ac:chgData name="Jones, Julie" userId="1896c0e4-d8af-45bb-a55c-ec4f3c1221f1" providerId="ADAL" clId="{25748981-FA36-43D0-8301-9C0AFE5A48A0}" dt="2023-10-19T12:17:20.854" v="15" actId="478"/>
          <ac:picMkLst>
            <pc:docMk/>
            <pc:sldMk cId="866079302" sldId="274"/>
            <ac:picMk id="4" creationId="{F1736DEE-30F3-BBE4-4783-334D81A3090D}"/>
          </ac:picMkLst>
        </pc:picChg>
        <pc:picChg chg="add mod">
          <ac:chgData name="Jones, Julie" userId="1896c0e4-d8af-45bb-a55c-ec4f3c1221f1" providerId="ADAL" clId="{25748981-FA36-43D0-8301-9C0AFE5A48A0}" dt="2023-10-19T12:17:23.007" v="16"/>
          <ac:picMkLst>
            <pc:docMk/>
            <pc:sldMk cId="866079302" sldId="274"/>
            <ac:picMk id="5" creationId="{F0651D09-3BE7-77E3-6D83-432C847B4D0B}"/>
          </ac:picMkLst>
        </pc:picChg>
        <pc:picChg chg="del">
          <ac:chgData name="Jones, Julie" userId="1896c0e4-d8af-45bb-a55c-ec4f3c1221f1" providerId="ADAL" clId="{25748981-FA36-43D0-8301-9C0AFE5A48A0}" dt="2023-10-19T12:17:19.172" v="14" actId="478"/>
          <ac:picMkLst>
            <pc:docMk/>
            <pc:sldMk cId="866079302" sldId="274"/>
            <ac:picMk id="12" creationId="{96674B81-54CF-4D45-85EE-267A47956FEB}"/>
          </ac:picMkLst>
        </pc:picChg>
      </pc:sldChg>
      <pc:sldChg chg="addSp delSp modSp mod">
        <pc:chgData name="Jones, Julie" userId="1896c0e4-d8af-45bb-a55c-ec4f3c1221f1" providerId="ADAL" clId="{25748981-FA36-43D0-8301-9C0AFE5A48A0}" dt="2023-10-19T12:17:34.246" v="18"/>
        <pc:sldMkLst>
          <pc:docMk/>
          <pc:sldMk cId="3122652025" sldId="275"/>
        </pc:sldMkLst>
        <pc:picChg chg="add mod">
          <ac:chgData name="Jones, Julie" userId="1896c0e4-d8af-45bb-a55c-ec4f3c1221f1" providerId="ADAL" clId="{25748981-FA36-43D0-8301-9C0AFE5A48A0}" dt="2023-10-19T12:17:34.246" v="18"/>
          <ac:picMkLst>
            <pc:docMk/>
            <pc:sldMk cId="3122652025" sldId="275"/>
            <ac:picMk id="4" creationId="{D8733A5B-BE27-0014-D7CD-D388031B0731}"/>
          </ac:picMkLst>
        </pc:picChg>
        <pc:picChg chg="del">
          <ac:chgData name="Jones, Julie" userId="1896c0e4-d8af-45bb-a55c-ec4f3c1221f1" providerId="ADAL" clId="{25748981-FA36-43D0-8301-9C0AFE5A48A0}" dt="2023-10-19T12:17:31.216" v="17" actId="478"/>
          <ac:picMkLst>
            <pc:docMk/>
            <pc:sldMk cId="3122652025" sldId="275"/>
            <ac:picMk id="5" creationId="{A0754D9C-036D-CFFF-5606-6CBBE9A25F6A}"/>
          </ac:picMkLst>
        </pc:picChg>
      </pc:sldChg>
      <pc:sldChg chg="addSp delSp modSp mod">
        <pc:chgData name="Jones, Julie" userId="1896c0e4-d8af-45bb-a55c-ec4f3c1221f1" providerId="ADAL" clId="{25748981-FA36-43D0-8301-9C0AFE5A48A0}" dt="2023-10-19T12:17:07.276" v="10" actId="1076"/>
        <pc:sldMkLst>
          <pc:docMk/>
          <pc:sldMk cId="3700104256" sldId="276"/>
        </pc:sldMkLst>
        <pc:picChg chg="add mod">
          <ac:chgData name="Jones, Julie" userId="1896c0e4-d8af-45bb-a55c-ec4f3c1221f1" providerId="ADAL" clId="{25748981-FA36-43D0-8301-9C0AFE5A48A0}" dt="2023-10-19T12:17:07.276" v="10" actId="1076"/>
          <ac:picMkLst>
            <pc:docMk/>
            <pc:sldMk cId="3700104256" sldId="276"/>
            <ac:picMk id="3" creationId="{AFADF5C4-D9F1-866A-0EBC-729B6A03F87E}"/>
          </ac:picMkLst>
        </pc:picChg>
        <pc:picChg chg="del">
          <ac:chgData name="Jones, Julie" userId="1896c0e4-d8af-45bb-a55c-ec4f3c1221f1" providerId="ADAL" clId="{25748981-FA36-43D0-8301-9C0AFE5A48A0}" dt="2023-10-19T12:16:52.210" v="6" actId="478"/>
          <ac:picMkLst>
            <pc:docMk/>
            <pc:sldMk cId="3700104256" sldId="276"/>
            <ac:picMk id="12" creationId="{96674B81-54CF-4D45-85EE-267A47956FEB}"/>
          </ac:picMkLst>
        </pc:picChg>
        <pc:picChg chg="del">
          <ac:chgData name="Jones, Julie" userId="1896c0e4-d8af-45bb-a55c-ec4f3c1221f1" providerId="ADAL" clId="{25748981-FA36-43D0-8301-9C0AFE5A48A0}" dt="2023-10-19T12:16:53.955" v="7" actId="478"/>
          <ac:picMkLst>
            <pc:docMk/>
            <pc:sldMk cId="3700104256" sldId="276"/>
            <ac:picMk id="16" creationId="{42DC30DB-9657-A410-7F9E-38E1B58A2306}"/>
          </ac:picMkLst>
        </pc:picChg>
      </pc:sldChg>
      <pc:sldChg chg="addSp delSp modSp mod">
        <pc:chgData name="Jones, Julie" userId="1896c0e4-d8af-45bb-a55c-ec4f3c1221f1" providerId="ADAL" clId="{25748981-FA36-43D0-8301-9C0AFE5A48A0}" dt="2023-10-19T12:17:15.517" v="13"/>
        <pc:sldMkLst>
          <pc:docMk/>
          <pc:sldMk cId="2903044001" sldId="277"/>
        </pc:sldMkLst>
        <pc:picChg chg="add mod">
          <ac:chgData name="Jones, Julie" userId="1896c0e4-d8af-45bb-a55c-ec4f3c1221f1" providerId="ADAL" clId="{25748981-FA36-43D0-8301-9C0AFE5A48A0}" dt="2023-10-19T12:17:15.517" v="13"/>
          <ac:picMkLst>
            <pc:docMk/>
            <pc:sldMk cId="2903044001" sldId="277"/>
            <ac:picMk id="3" creationId="{AF7648DD-383C-7919-A7F0-D43676B73A9A}"/>
          </ac:picMkLst>
        </pc:picChg>
        <pc:picChg chg="del">
          <ac:chgData name="Jones, Julie" userId="1896c0e4-d8af-45bb-a55c-ec4f3c1221f1" providerId="ADAL" clId="{25748981-FA36-43D0-8301-9C0AFE5A48A0}" dt="2023-10-19T12:17:12.973" v="12" actId="478"/>
          <ac:picMkLst>
            <pc:docMk/>
            <pc:sldMk cId="2903044001" sldId="277"/>
            <ac:picMk id="12" creationId="{96674B81-54CF-4D45-85EE-267A47956FEB}"/>
          </ac:picMkLst>
        </pc:picChg>
        <pc:picChg chg="del">
          <ac:chgData name="Jones, Julie" userId="1896c0e4-d8af-45bb-a55c-ec4f3c1221f1" providerId="ADAL" clId="{25748981-FA36-43D0-8301-9C0AFE5A48A0}" dt="2023-10-19T12:17:11.191" v="11" actId="478"/>
          <ac:picMkLst>
            <pc:docMk/>
            <pc:sldMk cId="2903044001" sldId="277"/>
            <ac:picMk id="16" creationId="{42DC30DB-9657-A410-7F9E-38E1B58A2306}"/>
          </ac:picMkLst>
        </pc:picChg>
      </pc:sldChg>
      <pc:sldChg chg="modSp mod">
        <pc:chgData name="Jones, Julie" userId="1896c0e4-d8af-45bb-a55c-ec4f3c1221f1" providerId="ADAL" clId="{25748981-FA36-43D0-8301-9C0AFE5A48A0}" dt="2023-10-19T12:16:43.821" v="2" actId="14100"/>
        <pc:sldMkLst>
          <pc:docMk/>
          <pc:sldMk cId="3376256728" sldId="278"/>
        </pc:sldMkLst>
        <pc:picChg chg="mod">
          <ac:chgData name="Jones, Julie" userId="1896c0e4-d8af-45bb-a55c-ec4f3c1221f1" providerId="ADAL" clId="{25748981-FA36-43D0-8301-9C0AFE5A48A0}" dt="2023-10-19T12:16:43.821" v="2" actId="14100"/>
          <ac:picMkLst>
            <pc:docMk/>
            <pc:sldMk cId="3376256728" sldId="278"/>
            <ac:picMk id="4" creationId="{4AF5CB7F-8E7F-63C5-3CB8-9D661B79013C}"/>
          </ac:picMkLst>
        </pc:picChg>
      </pc:sldChg>
    </pc:docChg>
  </pc:docChgLst>
  <pc:docChgLst>
    <pc:chgData name="Lawrence, Charlotte" userId="S::charlotte.lawrence@liverpoolcityregion-ca.gov.uk::d1edc840-16a5-48ff-b6e6-9e4df0f0b464" providerId="AD" clId="Web-{57563867-D8EC-4776-8BCE-244F86B7B9AE}"/>
    <pc:docChg chg="addSld delSld modSld">
      <pc:chgData name="Lawrence, Charlotte" userId="S::charlotte.lawrence@liverpoolcityregion-ca.gov.uk::d1edc840-16a5-48ff-b6e6-9e4df0f0b464" providerId="AD" clId="Web-{57563867-D8EC-4776-8BCE-244F86B7B9AE}" dt="2023-10-19T12:16:42.411" v="5"/>
      <pc:docMkLst>
        <pc:docMk/>
      </pc:docMkLst>
      <pc:sldChg chg="del">
        <pc:chgData name="Lawrence, Charlotte" userId="S::charlotte.lawrence@liverpoolcityregion-ca.gov.uk::d1edc840-16a5-48ff-b6e6-9e4df0f0b464" providerId="AD" clId="Web-{57563867-D8EC-4776-8BCE-244F86B7B9AE}" dt="2023-10-19T12:16:20.427" v="3"/>
        <pc:sldMkLst>
          <pc:docMk/>
          <pc:sldMk cId="3947830264" sldId="261"/>
        </pc:sldMkLst>
      </pc:sldChg>
      <pc:sldChg chg="addSp delSp modSp add">
        <pc:chgData name="Lawrence, Charlotte" userId="S::charlotte.lawrence@liverpoolcityregion-ca.gov.uk::d1edc840-16a5-48ff-b6e6-9e4df0f0b464" providerId="AD" clId="Web-{57563867-D8EC-4776-8BCE-244F86B7B9AE}" dt="2023-10-19T12:16:42.411" v="5"/>
        <pc:sldMkLst>
          <pc:docMk/>
          <pc:sldMk cId="3376256728" sldId="278"/>
        </pc:sldMkLst>
        <pc:spChg chg="mod">
          <ac:chgData name="Lawrence, Charlotte" userId="S::charlotte.lawrence@liverpoolcityregion-ca.gov.uk::d1edc840-16a5-48ff-b6e6-9e4df0f0b464" providerId="AD" clId="Web-{57563867-D8EC-4776-8BCE-244F86B7B9AE}" dt="2023-10-19T12:16:34.864" v="4" actId="20577"/>
          <ac:spMkLst>
            <pc:docMk/>
            <pc:sldMk cId="3376256728" sldId="278"/>
            <ac:spMk id="30" creationId="{4EB1FEF3-1F8C-A5BB-6097-406858AF8E7F}"/>
          </ac:spMkLst>
        </pc:spChg>
        <pc:picChg chg="del">
          <ac:chgData name="Lawrence, Charlotte" userId="S::charlotte.lawrence@liverpoolcityregion-ca.gov.uk::d1edc840-16a5-48ff-b6e6-9e4df0f0b464" providerId="AD" clId="Web-{57563867-D8EC-4776-8BCE-244F86B7B9AE}" dt="2023-10-19T12:16:14.958" v="1"/>
          <ac:picMkLst>
            <pc:docMk/>
            <pc:sldMk cId="3376256728" sldId="278"/>
            <ac:picMk id="3" creationId="{BFCDF625-493B-121D-56BB-FB5789E39066}"/>
          </ac:picMkLst>
        </pc:picChg>
        <pc:picChg chg="add">
          <ac:chgData name="Lawrence, Charlotte" userId="S::charlotte.lawrence@liverpoolcityregion-ca.gov.uk::d1edc840-16a5-48ff-b6e6-9e4df0f0b464" providerId="AD" clId="Web-{57563867-D8EC-4776-8BCE-244F86B7B9AE}" dt="2023-10-19T12:16:17.958" v="2"/>
          <ac:picMkLst>
            <pc:docMk/>
            <pc:sldMk cId="3376256728" sldId="278"/>
            <ac:picMk id="4" creationId="{4AF5CB7F-8E7F-63C5-3CB8-9D661B79013C}"/>
          </ac:picMkLst>
        </pc:picChg>
        <pc:picChg chg="del">
          <ac:chgData name="Lawrence, Charlotte" userId="S::charlotte.lawrence@liverpoolcityregion-ca.gov.uk::d1edc840-16a5-48ff-b6e6-9e4df0f0b464" providerId="AD" clId="Web-{57563867-D8EC-4776-8BCE-244F86B7B9AE}" dt="2023-10-19T12:16:42.411" v="5"/>
          <ac:picMkLst>
            <pc:docMk/>
            <pc:sldMk cId="3376256728" sldId="278"/>
            <ac:picMk id="12" creationId="{96674B81-54CF-4D45-85EE-267A47956FEB}"/>
          </ac:picMkLst>
        </pc:picChg>
      </pc:sldChg>
    </pc:docChg>
  </pc:docChgLst>
  <pc:docChgLst>
    <pc:chgData name="Lawrence, Charlotte" userId="S::charlotte.lawrence@liverpoolcityregion-ca.gov.uk::d1edc840-16a5-48ff-b6e6-9e4df0f0b464" providerId="AD" clId="Web-{EBB62478-23DE-4ED3-89D8-D4162C110A8C}"/>
    <pc:docChg chg="modSld">
      <pc:chgData name="Lawrence, Charlotte" userId="S::charlotte.lawrence@liverpoolcityregion-ca.gov.uk::d1edc840-16a5-48ff-b6e6-9e4df0f0b464" providerId="AD" clId="Web-{EBB62478-23DE-4ED3-89D8-D4162C110A8C}" dt="2023-10-19T14:50:09.074" v="11"/>
      <pc:docMkLst>
        <pc:docMk/>
      </pc:docMkLst>
      <pc:sldChg chg="addSp delSp modSp">
        <pc:chgData name="Lawrence, Charlotte" userId="S::charlotte.lawrence@liverpoolcityregion-ca.gov.uk::d1edc840-16a5-48ff-b6e6-9e4df0f0b464" providerId="AD" clId="Web-{EBB62478-23DE-4ED3-89D8-D4162C110A8C}" dt="2023-10-19T14:50:09.074" v="11"/>
        <pc:sldMkLst>
          <pc:docMk/>
          <pc:sldMk cId="3122652025" sldId="275"/>
        </pc:sldMkLst>
        <pc:picChg chg="add mod modCrop">
          <ac:chgData name="Lawrence, Charlotte" userId="S::charlotte.lawrence@liverpoolcityregion-ca.gov.uk::d1edc840-16a5-48ff-b6e6-9e4df0f0b464" providerId="AD" clId="Web-{EBB62478-23DE-4ED3-89D8-D4162C110A8C}" dt="2023-10-19T14:50:09.074" v="11"/>
          <ac:picMkLst>
            <pc:docMk/>
            <pc:sldMk cId="3122652025" sldId="275"/>
            <ac:picMk id="5" creationId="{D197D94C-34EF-44D6-A2C7-538017BBD763}"/>
          </ac:picMkLst>
        </pc:picChg>
        <pc:picChg chg="del">
          <ac:chgData name="Lawrence, Charlotte" userId="S::charlotte.lawrence@liverpoolcityregion-ca.gov.uk::d1edc840-16a5-48ff-b6e6-9e4df0f0b464" providerId="AD" clId="Web-{EBB62478-23DE-4ED3-89D8-D4162C110A8C}" dt="2023-10-19T14:49:23.542" v="0"/>
          <ac:picMkLst>
            <pc:docMk/>
            <pc:sldMk cId="3122652025" sldId="275"/>
            <ac:picMk id="6" creationId="{470B7BA1-724B-0826-DE7F-BDFF43E2769C}"/>
          </ac:picMkLst>
        </pc:picChg>
      </pc:sldChg>
    </pc:docChg>
  </pc:docChgLst>
  <pc:docChgLst>
    <pc:chgData name="Lawrence, Charlotte" userId="S::charlotte.lawrence@liverpoolcityregion-ca.gov.uk::d1edc840-16a5-48ff-b6e6-9e4df0f0b464" providerId="AD" clId="Web-{3E1662A3-56EF-4F16-804D-71F03E4D4B05}"/>
    <pc:docChg chg="modSld addMainMaster delMainMaster">
      <pc:chgData name="Lawrence, Charlotte" userId="S::charlotte.lawrence@liverpoolcityregion-ca.gov.uk::d1edc840-16a5-48ff-b6e6-9e4df0f0b464" providerId="AD" clId="Web-{3E1662A3-56EF-4F16-804D-71F03E4D4B05}" dt="2023-10-19T12:15:06.991" v="15" actId="20577"/>
      <pc:docMkLst>
        <pc:docMk/>
      </pc:docMkLst>
      <pc:sldChg chg="addSp delSp modSp mod modClrScheme delDesignElem chgLayout">
        <pc:chgData name="Lawrence, Charlotte" userId="S::charlotte.lawrence@liverpoolcityregion-ca.gov.uk::d1edc840-16a5-48ff-b6e6-9e4df0f0b464" providerId="AD" clId="Web-{3E1662A3-56EF-4F16-804D-71F03E4D4B05}" dt="2023-10-19T12:15:06.991" v="15" actId="20577"/>
        <pc:sldMkLst>
          <pc:docMk/>
          <pc:sldMk cId="3947830264" sldId="261"/>
        </pc:sldMkLst>
        <pc:spChg chg="mod">
          <ac:chgData name="Lawrence, Charlotte" userId="S::charlotte.lawrence@liverpoolcityregion-ca.gov.uk::d1edc840-16a5-48ff-b6e6-9e4df0f0b464" providerId="AD" clId="Web-{3E1662A3-56EF-4F16-804D-71F03E4D4B05}" dt="2023-10-19T12:15:06.991" v="15" actId="20577"/>
          <ac:spMkLst>
            <pc:docMk/>
            <pc:sldMk cId="3947830264" sldId="261"/>
            <ac:spMk id="30" creationId="{4EB1FEF3-1F8C-A5BB-6097-406858AF8E7F}"/>
          </ac:spMkLst>
        </pc:spChg>
        <pc:spChg chg="add del">
          <ac:chgData name="Lawrence, Charlotte" userId="S::charlotte.lawrence@liverpoolcityregion-ca.gov.uk::d1edc840-16a5-48ff-b6e6-9e4df0f0b464" providerId="AD" clId="Web-{3E1662A3-56EF-4F16-804D-71F03E4D4B05}" dt="2023-10-19T12:14:45.819" v="9"/>
          <ac:spMkLst>
            <pc:docMk/>
            <pc:sldMk cId="3947830264" sldId="261"/>
            <ac:spMk id="35" creationId="{9CB95732-565A-4D2C-A3AB-CC460C0D3826}"/>
          </ac:spMkLst>
        </pc:spChg>
        <pc:spChg chg="add del">
          <ac:chgData name="Lawrence, Charlotte" userId="S::charlotte.lawrence@liverpoolcityregion-ca.gov.uk::d1edc840-16a5-48ff-b6e6-9e4df0f0b464" providerId="AD" clId="Web-{3E1662A3-56EF-4F16-804D-71F03E4D4B05}" dt="2023-10-19T12:14:45.819" v="9"/>
          <ac:spMkLst>
            <pc:docMk/>
            <pc:sldMk cId="3947830264" sldId="261"/>
            <ac:spMk id="37" creationId="{77F1AF47-AE98-4034-BD91-1976FA4D9C4C}"/>
          </ac:spMkLst>
        </pc:spChg>
        <pc:spChg chg="add del">
          <ac:chgData name="Lawrence, Charlotte" userId="S::charlotte.lawrence@liverpoolcityregion-ca.gov.uk::d1edc840-16a5-48ff-b6e6-9e4df0f0b464" providerId="AD" clId="Web-{3E1662A3-56EF-4F16-804D-71F03E4D4B05}" dt="2023-10-19T12:14:45.819" v="9"/>
          <ac:spMkLst>
            <pc:docMk/>
            <pc:sldMk cId="3947830264" sldId="261"/>
            <ac:spMk id="39" creationId="{8EC0EE2B-2029-48DD-893D-F528E651B07D}"/>
          </ac:spMkLst>
        </pc:spChg>
        <pc:spChg chg="add del">
          <ac:chgData name="Lawrence, Charlotte" userId="S::charlotte.lawrence@liverpoolcityregion-ca.gov.uk::d1edc840-16a5-48ff-b6e6-9e4df0f0b464" providerId="AD" clId="Web-{3E1662A3-56EF-4F16-804D-71F03E4D4B05}" dt="2023-10-19T12:14:45.819" v="9"/>
          <ac:spMkLst>
            <pc:docMk/>
            <pc:sldMk cId="3947830264" sldId="261"/>
            <ac:spMk id="41" creationId="{45AE1D08-1ED1-4F59-B42F-4D8EA33DC8C6}"/>
          </ac:spMkLst>
        </pc:spChg>
        <pc:spChg chg="add del">
          <ac:chgData name="Lawrence, Charlotte" userId="S::charlotte.lawrence@liverpoolcityregion-ca.gov.uk::d1edc840-16a5-48ff-b6e6-9e4df0f0b464" providerId="AD" clId="Web-{3E1662A3-56EF-4F16-804D-71F03E4D4B05}" dt="2023-10-19T12:14:45.819" v="9"/>
          <ac:spMkLst>
            <pc:docMk/>
            <pc:sldMk cId="3947830264" sldId="261"/>
            <ac:spMk id="43" creationId="{9A79B912-88EA-4640-BDEB-51B3B11A026A}"/>
          </ac:spMkLst>
        </pc:spChg>
        <pc:picChg chg="mod">
          <ac:chgData name="Lawrence, Charlotte" userId="S::charlotte.lawrence@liverpoolcityregion-ca.gov.uk::d1edc840-16a5-48ff-b6e6-9e4df0f0b464" providerId="AD" clId="Web-{3E1662A3-56EF-4F16-804D-71F03E4D4B05}" dt="2023-10-19T12:14:41.803" v="5" actId="1076"/>
          <ac:picMkLst>
            <pc:docMk/>
            <pc:sldMk cId="3947830264" sldId="261"/>
            <ac:picMk id="2" creationId="{08366B88-D056-91E1-56ED-BF9C7F347B0B}"/>
          </ac:picMkLst>
        </pc:picChg>
        <pc:picChg chg="mod">
          <ac:chgData name="Lawrence, Charlotte" userId="S::charlotte.lawrence@liverpoolcityregion-ca.gov.uk::d1edc840-16a5-48ff-b6e6-9e4df0f0b464" providerId="AD" clId="Web-{3E1662A3-56EF-4F16-804D-71F03E4D4B05}" dt="2023-10-19T12:14:44.960" v="8" actId="14100"/>
          <ac:picMkLst>
            <pc:docMk/>
            <pc:sldMk cId="3947830264" sldId="261"/>
            <ac:picMk id="10" creationId="{91AB6ABD-735D-B247-5661-61998C8F0B70}"/>
          </ac:picMkLst>
        </pc:picChg>
        <pc:picChg chg="add del">
          <ac:chgData name="Lawrence, Charlotte" userId="S::charlotte.lawrence@liverpoolcityregion-ca.gov.uk::d1edc840-16a5-48ff-b6e6-9e4df0f0b464" providerId="AD" clId="Web-{3E1662A3-56EF-4F16-804D-71F03E4D4B05}" dt="2023-10-19T12:14:42.866" v="6"/>
          <ac:picMkLst>
            <pc:docMk/>
            <pc:sldMk cId="3947830264" sldId="261"/>
            <ac:picMk id="12" creationId="{96674B81-54CF-4D45-85EE-267A47956FEB}"/>
          </ac:picMkLst>
        </pc:picChg>
      </pc:sldChg>
      <pc:sldChg chg="mod modClrScheme chgLayout">
        <pc:chgData name="Lawrence, Charlotte" userId="S::charlotte.lawrence@liverpoolcityregion-ca.gov.uk::d1edc840-16a5-48ff-b6e6-9e4df0f0b464" providerId="AD" clId="Web-{3E1662A3-56EF-4F16-804D-71F03E4D4B05}" dt="2023-10-19T12:14:45.819" v="9"/>
        <pc:sldMkLst>
          <pc:docMk/>
          <pc:sldMk cId="1916925746" sldId="262"/>
        </pc:sldMkLst>
      </pc:sldChg>
      <pc:sldChg chg="mod modClrScheme chgLayout">
        <pc:chgData name="Lawrence, Charlotte" userId="S::charlotte.lawrence@liverpoolcityregion-ca.gov.uk::d1edc840-16a5-48ff-b6e6-9e4df0f0b464" providerId="AD" clId="Web-{3E1662A3-56EF-4F16-804D-71F03E4D4B05}" dt="2023-10-19T12:14:45.819" v="9"/>
        <pc:sldMkLst>
          <pc:docMk/>
          <pc:sldMk cId="866079302" sldId="274"/>
        </pc:sldMkLst>
      </pc:sldChg>
      <pc:sldChg chg="mod modClrScheme chgLayout">
        <pc:chgData name="Lawrence, Charlotte" userId="S::charlotte.lawrence@liverpoolcityregion-ca.gov.uk::d1edc840-16a5-48ff-b6e6-9e4df0f0b464" providerId="AD" clId="Web-{3E1662A3-56EF-4F16-804D-71F03E4D4B05}" dt="2023-10-19T12:14:45.819" v="9"/>
        <pc:sldMkLst>
          <pc:docMk/>
          <pc:sldMk cId="3122652025" sldId="275"/>
        </pc:sldMkLst>
      </pc:sldChg>
      <pc:sldChg chg="mod modClrScheme chgLayout">
        <pc:chgData name="Lawrence, Charlotte" userId="S::charlotte.lawrence@liverpoolcityregion-ca.gov.uk::d1edc840-16a5-48ff-b6e6-9e4df0f0b464" providerId="AD" clId="Web-{3E1662A3-56EF-4F16-804D-71F03E4D4B05}" dt="2023-10-19T12:14:45.819" v="9"/>
        <pc:sldMkLst>
          <pc:docMk/>
          <pc:sldMk cId="3700104256" sldId="276"/>
        </pc:sldMkLst>
      </pc:sldChg>
      <pc:sldChg chg="mod modClrScheme chgLayout">
        <pc:chgData name="Lawrence, Charlotte" userId="S::charlotte.lawrence@liverpoolcityregion-ca.gov.uk::d1edc840-16a5-48ff-b6e6-9e4df0f0b464" providerId="AD" clId="Web-{3E1662A3-56EF-4F16-804D-71F03E4D4B05}" dt="2023-10-19T12:14:45.819" v="9"/>
        <pc:sldMkLst>
          <pc:docMk/>
          <pc:sldMk cId="2903044001" sldId="277"/>
        </pc:sldMkLst>
      </pc:sldChg>
      <pc:sldMasterChg chg="add del addSldLayout delSldLayout">
        <pc:chgData name="Lawrence, Charlotte" userId="S::charlotte.lawrence@liverpoolcityregion-ca.gov.uk::d1edc840-16a5-48ff-b6e6-9e4df0f0b464" providerId="AD" clId="Web-{3E1662A3-56EF-4F16-804D-71F03E4D4B05}" dt="2023-10-19T12:14:45.819" v="9"/>
        <pc:sldMasterMkLst>
          <pc:docMk/>
          <pc:sldMasterMk cId="440665859" sldId="2147483648"/>
        </pc:sldMasterMkLst>
        <pc:sldLayoutChg chg="add del">
          <pc:chgData name="Lawrence, Charlotte" userId="S::charlotte.lawrence@liverpoolcityregion-ca.gov.uk::d1edc840-16a5-48ff-b6e6-9e4df0f0b464" providerId="AD" clId="Web-{3E1662A3-56EF-4F16-804D-71F03E4D4B05}" dt="2023-10-19T12:14:45.819" v="9"/>
          <pc:sldLayoutMkLst>
            <pc:docMk/>
            <pc:sldMasterMk cId="440665859" sldId="2147483648"/>
            <pc:sldLayoutMk cId="890093218" sldId="2147483649"/>
          </pc:sldLayoutMkLst>
        </pc:sldLayoutChg>
        <pc:sldLayoutChg chg="add del">
          <pc:chgData name="Lawrence, Charlotte" userId="S::charlotte.lawrence@liverpoolcityregion-ca.gov.uk::d1edc840-16a5-48ff-b6e6-9e4df0f0b464" providerId="AD" clId="Web-{3E1662A3-56EF-4F16-804D-71F03E4D4B05}" dt="2023-10-19T12:14:45.819" v="9"/>
          <pc:sldLayoutMkLst>
            <pc:docMk/>
            <pc:sldMasterMk cId="440665859" sldId="2147483648"/>
            <pc:sldLayoutMk cId="1691128764" sldId="2147483650"/>
          </pc:sldLayoutMkLst>
        </pc:sldLayoutChg>
        <pc:sldLayoutChg chg="add del">
          <pc:chgData name="Lawrence, Charlotte" userId="S::charlotte.lawrence@liverpoolcityregion-ca.gov.uk::d1edc840-16a5-48ff-b6e6-9e4df0f0b464" providerId="AD" clId="Web-{3E1662A3-56EF-4F16-804D-71F03E4D4B05}" dt="2023-10-19T12:14:45.819" v="9"/>
          <pc:sldLayoutMkLst>
            <pc:docMk/>
            <pc:sldMasterMk cId="440665859" sldId="2147483648"/>
            <pc:sldLayoutMk cId="3794878874" sldId="2147483651"/>
          </pc:sldLayoutMkLst>
        </pc:sldLayoutChg>
        <pc:sldLayoutChg chg="add del">
          <pc:chgData name="Lawrence, Charlotte" userId="S::charlotte.lawrence@liverpoolcityregion-ca.gov.uk::d1edc840-16a5-48ff-b6e6-9e4df0f0b464" providerId="AD" clId="Web-{3E1662A3-56EF-4F16-804D-71F03E4D4B05}" dt="2023-10-19T12:14:45.819" v="9"/>
          <pc:sldLayoutMkLst>
            <pc:docMk/>
            <pc:sldMasterMk cId="440665859" sldId="2147483648"/>
            <pc:sldLayoutMk cId="3531326256" sldId="2147483652"/>
          </pc:sldLayoutMkLst>
        </pc:sldLayoutChg>
        <pc:sldLayoutChg chg="add del">
          <pc:chgData name="Lawrence, Charlotte" userId="S::charlotte.lawrence@liverpoolcityregion-ca.gov.uk::d1edc840-16a5-48ff-b6e6-9e4df0f0b464" providerId="AD" clId="Web-{3E1662A3-56EF-4F16-804D-71F03E4D4B05}" dt="2023-10-19T12:14:45.819" v="9"/>
          <pc:sldLayoutMkLst>
            <pc:docMk/>
            <pc:sldMasterMk cId="440665859" sldId="2147483648"/>
            <pc:sldLayoutMk cId="1842316964" sldId="2147483653"/>
          </pc:sldLayoutMkLst>
        </pc:sldLayoutChg>
        <pc:sldLayoutChg chg="add del">
          <pc:chgData name="Lawrence, Charlotte" userId="S::charlotte.lawrence@liverpoolcityregion-ca.gov.uk::d1edc840-16a5-48ff-b6e6-9e4df0f0b464" providerId="AD" clId="Web-{3E1662A3-56EF-4F16-804D-71F03E4D4B05}" dt="2023-10-19T12:14:45.819" v="9"/>
          <pc:sldLayoutMkLst>
            <pc:docMk/>
            <pc:sldMasterMk cId="440665859" sldId="2147483648"/>
            <pc:sldLayoutMk cId="1486747463" sldId="2147483654"/>
          </pc:sldLayoutMkLst>
        </pc:sldLayoutChg>
        <pc:sldLayoutChg chg="add del">
          <pc:chgData name="Lawrence, Charlotte" userId="S::charlotte.lawrence@liverpoolcityregion-ca.gov.uk::d1edc840-16a5-48ff-b6e6-9e4df0f0b464" providerId="AD" clId="Web-{3E1662A3-56EF-4F16-804D-71F03E4D4B05}" dt="2023-10-19T12:14:45.819" v="9"/>
          <pc:sldLayoutMkLst>
            <pc:docMk/>
            <pc:sldMasterMk cId="440665859" sldId="2147483648"/>
            <pc:sldLayoutMk cId="2313568743" sldId="2147483655"/>
          </pc:sldLayoutMkLst>
        </pc:sldLayoutChg>
        <pc:sldLayoutChg chg="add del">
          <pc:chgData name="Lawrence, Charlotte" userId="S::charlotte.lawrence@liverpoolcityregion-ca.gov.uk::d1edc840-16a5-48ff-b6e6-9e4df0f0b464" providerId="AD" clId="Web-{3E1662A3-56EF-4F16-804D-71F03E4D4B05}" dt="2023-10-19T12:14:45.819" v="9"/>
          <pc:sldLayoutMkLst>
            <pc:docMk/>
            <pc:sldMasterMk cId="440665859" sldId="2147483648"/>
            <pc:sldLayoutMk cId="668739111" sldId="2147483656"/>
          </pc:sldLayoutMkLst>
        </pc:sldLayoutChg>
        <pc:sldLayoutChg chg="add del">
          <pc:chgData name="Lawrence, Charlotte" userId="S::charlotte.lawrence@liverpoolcityregion-ca.gov.uk::d1edc840-16a5-48ff-b6e6-9e4df0f0b464" providerId="AD" clId="Web-{3E1662A3-56EF-4F16-804D-71F03E4D4B05}" dt="2023-10-19T12:14:45.819" v="9"/>
          <pc:sldLayoutMkLst>
            <pc:docMk/>
            <pc:sldMasterMk cId="440665859" sldId="2147483648"/>
            <pc:sldLayoutMk cId="3785119375" sldId="2147483657"/>
          </pc:sldLayoutMkLst>
        </pc:sldLayoutChg>
        <pc:sldLayoutChg chg="add del">
          <pc:chgData name="Lawrence, Charlotte" userId="S::charlotte.lawrence@liverpoolcityregion-ca.gov.uk::d1edc840-16a5-48ff-b6e6-9e4df0f0b464" providerId="AD" clId="Web-{3E1662A3-56EF-4F16-804D-71F03E4D4B05}" dt="2023-10-19T12:14:45.819" v="9"/>
          <pc:sldLayoutMkLst>
            <pc:docMk/>
            <pc:sldMasterMk cId="440665859" sldId="2147483648"/>
            <pc:sldLayoutMk cId="2606138910" sldId="2147483658"/>
          </pc:sldLayoutMkLst>
        </pc:sldLayoutChg>
        <pc:sldLayoutChg chg="add del">
          <pc:chgData name="Lawrence, Charlotte" userId="S::charlotte.lawrence@liverpoolcityregion-ca.gov.uk::d1edc840-16a5-48ff-b6e6-9e4df0f0b464" providerId="AD" clId="Web-{3E1662A3-56EF-4F16-804D-71F03E4D4B05}" dt="2023-10-19T12:14:45.819" v="9"/>
          <pc:sldLayoutMkLst>
            <pc:docMk/>
            <pc:sldMasterMk cId="440665859" sldId="2147483648"/>
            <pc:sldLayoutMk cId="1607320154" sldId="2147483659"/>
          </pc:sldLayoutMkLst>
        </pc:sldLayoutChg>
      </pc:sldMasterChg>
      <pc:sldMasterChg chg="add del addSldLayout delSldLayout modSldLayout">
        <pc:chgData name="Lawrence, Charlotte" userId="S::charlotte.lawrence@liverpoolcityregion-ca.gov.uk::d1edc840-16a5-48ff-b6e6-9e4df0f0b464" providerId="AD" clId="Web-{3E1662A3-56EF-4F16-804D-71F03E4D4B05}" dt="2023-10-19T12:14:45.819" v="9"/>
        <pc:sldMasterMkLst>
          <pc:docMk/>
          <pc:sldMasterMk cId="71547689" sldId="2147483660"/>
        </pc:sldMasterMkLst>
        <pc:sldLayoutChg chg="add del mod replId">
          <pc:chgData name="Lawrence, Charlotte" userId="S::charlotte.lawrence@liverpoolcityregion-ca.gov.uk::d1edc840-16a5-48ff-b6e6-9e4df0f0b464" providerId="AD" clId="Web-{3E1662A3-56EF-4F16-804D-71F03E4D4B05}" dt="2023-10-19T12:14:45.819" v="9"/>
          <pc:sldLayoutMkLst>
            <pc:docMk/>
            <pc:sldMasterMk cId="71547689" sldId="2147483660"/>
            <pc:sldLayoutMk cId="608941272" sldId="2147483661"/>
          </pc:sldLayoutMkLst>
        </pc:sldLayoutChg>
        <pc:sldLayoutChg chg="add del mod replId">
          <pc:chgData name="Lawrence, Charlotte" userId="S::charlotte.lawrence@liverpoolcityregion-ca.gov.uk::d1edc840-16a5-48ff-b6e6-9e4df0f0b464" providerId="AD" clId="Web-{3E1662A3-56EF-4F16-804D-71F03E4D4B05}" dt="2023-10-19T12:14:45.819" v="9"/>
          <pc:sldLayoutMkLst>
            <pc:docMk/>
            <pc:sldMasterMk cId="71547689" sldId="2147483660"/>
            <pc:sldLayoutMk cId="3000896470" sldId="2147483662"/>
          </pc:sldLayoutMkLst>
        </pc:sldLayoutChg>
        <pc:sldLayoutChg chg="add del mod replId">
          <pc:chgData name="Lawrence, Charlotte" userId="S::charlotte.lawrence@liverpoolcityregion-ca.gov.uk::d1edc840-16a5-48ff-b6e6-9e4df0f0b464" providerId="AD" clId="Web-{3E1662A3-56EF-4F16-804D-71F03E4D4B05}" dt="2023-10-19T12:14:45.819" v="9"/>
          <pc:sldLayoutMkLst>
            <pc:docMk/>
            <pc:sldMasterMk cId="71547689" sldId="2147483660"/>
            <pc:sldLayoutMk cId="1470305603" sldId="2147483663"/>
          </pc:sldLayoutMkLst>
        </pc:sldLayoutChg>
        <pc:sldLayoutChg chg="add del mod replId">
          <pc:chgData name="Lawrence, Charlotte" userId="S::charlotte.lawrence@liverpoolcityregion-ca.gov.uk::d1edc840-16a5-48ff-b6e6-9e4df0f0b464" providerId="AD" clId="Web-{3E1662A3-56EF-4F16-804D-71F03E4D4B05}" dt="2023-10-19T12:14:45.819" v="9"/>
          <pc:sldLayoutMkLst>
            <pc:docMk/>
            <pc:sldMasterMk cId="71547689" sldId="2147483660"/>
            <pc:sldLayoutMk cId="373543347" sldId="2147483664"/>
          </pc:sldLayoutMkLst>
        </pc:sldLayoutChg>
        <pc:sldLayoutChg chg="add del mod replId">
          <pc:chgData name="Lawrence, Charlotte" userId="S::charlotte.lawrence@liverpoolcityregion-ca.gov.uk::d1edc840-16a5-48ff-b6e6-9e4df0f0b464" providerId="AD" clId="Web-{3E1662A3-56EF-4F16-804D-71F03E4D4B05}" dt="2023-10-19T12:14:45.819" v="9"/>
          <pc:sldLayoutMkLst>
            <pc:docMk/>
            <pc:sldMasterMk cId="71547689" sldId="2147483660"/>
            <pc:sldLayoutMk cId="1219352792" sldId="2147483665"/>
          </pc:sldLayoutMkLst>
        </pc:sldLayoutChg>
        <pc:sldLayoutChg chg="add del mod replId">
          <pc:chgData name="Lawrence, Charlotte" userId="S::charlotte.lawrence@liverpoolcityregion-ca.gov.uk::d1edc840-16a5-48ff-b6e6-9e4df0f0b464" providerId="AD" clId="Web-{3E1662A3-56EF-4F16-804D-71F03E4D4B05}" dt="2023-10-19T12:14:45.819" v="9"/>
          <pc:sldLayoutMkLst>
            <pc:docMk/>
            <pc:sldMasterMk cId="71547689" sldId="2147483660"/>
            <pc:sldLayoutMk cId="1407793885" sldId="2147483666"/>
          </pc:sldLayoutMkLst>
        </pc:sldLayoutChg>
        <pc:sldLayoutChg chg="add del mod replId">
          <pc:chgData name="Lawrence, Charlotte" userId="S::charlotte.lawrence@liverpoolcityregion-ca.gov.uk::d1edc840-16a5-48ff-b6e6-9e4df0f0b464" providerId="AD" clId="Web-{3E1662A3-56EF-4F16-804D-71F03E4D4B05}" dt="2023-10-19T12:14:45.819" v="9"/>
          <pc:sldLayoutMkLst>
            <pc:docMk/>
            <pc:sldMasterMk cId="71547689" sldId="2147483660"/>
            <pc:sldLayoutMk cId="3485761762" sldId="2147483667"/>
          </pc:sldLayoutMkLst>
        </pc:sldLayoutChg>
        <pc:sldLayoutChg chg="add del mod replId">
          <pc:chgData name="Lawrence, Charlotte" userId="S::charlotte.lawrence@liverpoolcityregion-ca.gov.uk::d1edc840-16a5-48ff-b6e6-9e4df0f0b464" providerId="AD" clId="Web-{3E1662A3-56EF-4F16-804D-71F03E4D4B05}" dt="2023-10-19T12:14:45.819" v="9"/>
          <pc:sldLayoutMkLst>
            <pc:docMk/>
            <pc:sldMasterMk cId="71547689" sldId="2147483660"/>
            <pc:sldLayoutMk cId="1801188547" sldId="2147483668"/>
          </pc:sldLayoutMkLst>
        </pc:sldLayoutChg>
        <pc:sldLayoutChg chg="add del mod replId">
          <pc:chgData name="Lawrence, Charlotte" userId="S::charlotte.lawrence@liverpoolcityregion-ca.gov.uk::d1edc840-16a5-48ff-b6e6-9e4df0f0b464" providerId="AD" clId="Web-{3E1662A3-56EF-4F16-804D-71F03E4D4B05}" dt="2023-10-19T12:14:45.819" v="9"/>
          <pc:sldLayoutMkLst>
            <pc:docMk/>
            <pc:sldMasterMk cId="71547689" sldId="2147483660"/>
            <pc:sldLayoutMk cId="684015870" sldId="2147483669"/>
          </pc:sldLayoutMkLst>
        </pc:sldLayoutChg>
        <pc:sldLayoutChg chg="add del mod replId">
          <pc:chgData name="Lawrence, Charlotte" userId="S::charlotte.lawrence@liverpoolcityregion-ca.gov.uk::d1edc840-16a5-48ff-b6e6-9e4df0f0b464" providerId="AD" clId="Web-{3E1662A3-56EF-4F16-804D-71F03E4D4B05}" dt="2023-10-19T12:14:45.819" v="9"/>
          <pc:sldLayoutMkLst>
            <pc:docMk/>
            <pc:sldMasterMk cId="71547689" sldId="2147483660"/>
            <pc:sldLayoutMk cId="352192049" sldId="2147483670"/>
          </pc:sldLayoutMkLst>
        </pc:sldLayoutChg>
        <pc:sldLayoutChg chg="add del mod replId">
          <pc:chgData name="Lawrence, Charlotte" userId="S::charlotte.lawrence@liverpoolcityregion-ca.gov.uk::d1edc840-16a5-48ff-b6e6-9e4df0f0b464" providerId="AD" clId="Web-{3E1662A3-56EF-4F16-804D-71F03E4D4B05}" dt="2023-10-19T12:14:45.819" v="9"/>
          <pc:sldLayoutMkLst>
            <pc:docMk/>
            <pc:sldMasterMk cId="71547689" sldId="2147483660"/>
            <pc:sldLayoutMk cId="4193752516" sldId="2147483671"/>
          </pc:sldLayoutMkLst>
        </pc:sldLayoutChg>
      </pc:sldMasterChg>
    </pc:docChg>
  </pc:docChgLst>
  <pc:docChgLst>
    <pc:chgData name="Lawrence, Charlotte" userId="S::charlotte.lawrence@liverpoolcityregion-ca.gov.uk::d1edc840-16a5-48ff-b6e6-9e4df0f0b464" providerId="AD" clId="Web-{1C150BE8-714F-48A5-A36B-AE4226D72CE5}"/>
    <pc:docChg chg="modSld">
      <pc:chgData name="Lawrence, Charlotte" userId="S::charlotte.lawrence@liverpoolcityregion-ca.gov.uk::d1edc840-16a5-48ff-b6e6-9e4df0f0b464" providerId="AD" clId="Web-{1C150BE8-714F-48A5-A36B-AE4226D72CE5}" dt="2023-10-31T15:52:13.609" v="4"/>
      <pc:docMkLst>
        <pc:docMk/>
      </pc:docMkLst>
      <pc:sldChg chg="addSp">
        <pc:chgData name="Lawrence, Charlotte" userId="S::charlotte.lawrence@liverpoolcityregion-ca.gov.uk::d1edc840-16a5-48ff-b6e6-9e4df0f0b464" providerId="AD" clId="Web-{1C150BE8-714F-48A5-A36B-AE4226D72CE5}" dt="2023-10-31T15:52:11.281" v="3"/>
        <pc:sldMkLst>
          <pc:docMk/>
          <pc:sldMk cId="1916925746" sldId="262"/>
        </pc:sldMkLst>
        <pc:picChg chg="add">
          <ac:chgData name="Lawrence, Charlotte" userId="S::charlotte.lawrence@liverpoolcityregion-ca.gov.uk::d1edc840-16a5-48ff-b6e6-9e4df0f0b464" providerId="AD" clId="Web-{1C150BE8-714F-48A5-A36B-AE4226D72CE5}" dt="2023-10-31T15:52:11.281" v="3"/>
          <ac:picMkLst>
            <pc:docMk/>
            <pc:sldMk cId="1916925746" sldId="262"/>
            <ac:picMk id="5" creationId="{92B57688-43C3-85C2-7744-81DE8262E899}"/>
          </ac:picMkLst>
        </pc:picChg>
      </pc:sldChg>
      <pc:sldChg chg="addSp">
        <pc:chgData name="Lawrence, Charlotte" userId="S::charlotte.lawrence@liverpoolcityregion-ca.gov.uk::d1edc840-16a5-48ff-b6e6-9e4df0f0b464" providerId="AD" clId="Web-{1C150BE8-714F-48A5-A36B-AE4226D72CE5}" dt="2023-10-31T15:52:05.546" v="0"/>
        <pc:sldMkLst>
          <pc:docMk/>
          <pc:sldMk cId="866079302" sldId="274"/>
        </pc:sldMkLst>
        <pc:picChg chg="add">
          <ac:chgData name="Lawrence, Charlotte" userId="S::charlotte.lawrence@liverpoolcityregion-ca.gov.uk::d1edc840-16a5-48ff-b6e6-9e4df0f0b464" providerId="AD" clId="Web-{1C150BE8-714F-48A5-A36B-AE4226D72CE5}" dt="2023-10-31T15:52:05.546" v="0"/>
          <ac:picMkLst>
            <pc:docMk/>
            <pc:sldMk cId="866079302" sldId="274"/>
            <ac:picMk id="6" creationId="{355FDE80-CF2C-18D6-A726-3DDD3929B589}"/>
          </ac:picMkLst>
        </pc:picChg>
      </pc:sldChg>
      <pc:sldChg chg="addSp">
        <pc:chgData name="Lawrence, Charlotte" userId="S::charlotte.lawrence@liverpoolcityregion-ca.gov.uk::d1edc840-16a5-48ff-b6e6-9e4df0f0b464" providerId="AD" clId="Web-{1C150BE8-714F-48A5-A36B-AE4226D72CE5}" dt="2023-10-31T15:52:08.687" v="2"/>
        <pc:sldMkLst>
          <pc:docMk/>
          <pc:sldMk cId="3700104256" sldId="276"/>
        </pc:sldMkLst>
        <pc:picChg chg="add">
          <ac:chgData name="Lawrence, Charlotte" userId="S::charlotte.lawrence@liverpoolcityregion-ca.gov.uk::d1edc840-16a5-48ff-b6e6-9e4df0f0b464" providerId="AD" clId="Web-{1C150BE8-714F-48A5-A36B-AE4226D72CE5}" dt="2023-10-31T15:52:08.687" v="2"/>
          <ac:picMkLst>
            <pc:docMk/>
            <pc:sldMk cId="3700104256" sldId="276"/>
            <ac:picMk id="5" creationId="{DBDC30CA-47A9-0E06-2146-27B2C73AD865}"/>
          </ac:picMkLst>
        </pc:picChg>
      </pc:sldChg>
      <pc:sldChg chg="addSp">
        <pc:chgData name="Lawrence, Charlotte" userId="S::charlotte.lawrence@liverpoolcityregion-ca.gov.uk::d1edc840-16a5-48ff-b6e6-9e4df0f0b464" providerId="AD" clId="Web-{1C150BE8-714F-48A5-A36B-AE4226D72CE5}" dt="2023-10-31T15:52:06.952" v="1"/>
        <pc:sldMkLst>
          <pc:docMk/>
          <pc:sldMk cId="2903044001" sldId="277"/>
        </pc:sldMkLst>
        <pc:picChg chg="add">
          <ac:chgData name="Lawrence, Charlotte" userId="S::charlotte.lawrence@liverpoolcityregion-ca.gov.uk::d1edc840-16a5-48ff-b6e6-9e4df0f0b464" providerId="AD" clId="Web-{1C150BE8-714F-48A5-A36B-AE4226D72CE5}" dt="2023-10-31T15:52:06.952" v="1"/>
          <ac:picMkLst>
            <pc:docMk/>
            <pc:sldMk cId="2903044001" sldId="277"/>
            <ac:picMk id="5" creationId="{8B4ECBD4-9651-37DC-FFB2-45C974345D51}"/>
          </ac:picMkLst>
        </pc:picChg>
      </pc:sldChg>
      <pc:sldChg chg="addSp">
        <pc:chgData name="Lawrence, Charlotte" userId="S::charlotte.lawrence@liverpoolcityregion-ca.gov.uk::d1edc840-16a5-48ff-b6e6-9e4df0f0b464" providerId="AD" clId="Web-{1C150BE8-714F-48A5-A36B-AE4226D72CE5}" dt="2023-10-31T15:52:13.609" v="4"/>
        <pc:sldMkLst>
          <pc:docMk/>
          <pc:sldMk cId="3376256728" sldId="278"/>
        </pc:sldMkLst>
        <pc:picChg chg="add">
          <ac:chgData name="Lawrence, Charlotte" userId="S::charlotte.lawrence@liverpoolcityregion-ca.gov.uk::d1edc840-16a5-48ff-b6e6-9e4df0f0b464" providerId="AD" clId="Web-{1C150BE8-714F-48A5-A36B-AE4226D72CE5}" dt="2023-10-31T15:52:13.609" v="4"/>
          <ac:picMkLst>
            <pc:docMk/>
            <pc:sldMk cId="3376256728" sldId="278"/>
            <ac:picMk id="3" creationId="{C1A7EB9B-CB4B-409F-FD41-419A28AC3D64}"/>
          </ac:picMkLst>
        </pc:picChg>
      </pc:sldChg>
    </pc:docChg>
  </pc:docChgLst>
  <pc:docChgLst>
    <pc:chgData name="Jones, Julie" userId="S::julie.jones@liverpoolcityregion-ca.gov.uk::1896c0e4-d8af-45bb-a55c-ec4f3c1221f1" providerId="AD" clId="Web-{68342004-FEAE-DDBF-543E-686EFA029D87}"/>
    <pc:docChg chg="modSld">
      <pc:chgData name="Jones, Julie" userId="S::julie.jones@liverpoolcityregion-ca.gov.uk::1896c0e4-d8af-45bb-a55c-ec4f3c1221f1" providerId="AD" clId="Web-{68342004-FEAE-DDBF-543E-686EFA029D87}" dt="2023-10-19T12:13:34.263" v="9" actId="1076"/>
      <pc:docMkLst>
        <pc:docMk/>
      </pc:docMkLst>
      <pc:sldChg chg="addSp delSp modSp mod setBg">
        <pc:chgData name="Jones, Julie" userId="S::julie.jones@liverpoolcityregion-ca.gov.uk::1896c0e4-d8af-45bb-a55c-ec4f3c1221f1" providerId="AD" clId="Web-{68342004-FEAE-DDBF-543E-686EFA029D87}" dt="2023-10-19T12:13:20.559" v="4"/>
        <pc:sldMkLst>
          <pc:docMk/>
          <pc:sldMk cId="3947830264" sldId="261"/>
        </pc:sldMkLst>
        <pc:spChg chg="mod ord">
          <ac:chgData name="Jones, Julie" userId="S::julie.jones@liverpoolcityregion-ca.gov.uk::1896c0e4-d8af-45bb-a55c-ec4f3c1221f1" providerId="AD" clId="Web-{68342004-FEAE-DDBF-543E-686EFA029D87}" dt="2023-10-19T12:13:20.559" v="4"/>
          <ac:spMkLst>
            <pc:docMk/>
            <pc:sldMk cId="3947830264" sldId="261"/>
            <ac:spMk id="11" creationId="{AB2272E8-1B77-490C-AD41-FC151E8E8BC8}"/>
          </ac:spMkLst>
        </pc:spChg>
        <pc:spChg chg="mod">
          <ac:chgData name="Jones, Julie" userId="S::julie.jones@liverpoolcityregion-ca.gov.uk::1896c0e4-d8af-45bb-a55c-ec4f3c1221f1" providerId="AD" clId="Web-{68342004-FEAE-DDBF-543E-686EFA029D87}" dt="2023-10-19T12:13:20.559" v="4"/>
          <ac:spMkLst>
            <pc:docMk/>
            <pc:sldMk cId="3947830264" sldId="261"/>
            <ac:spMk id="30" creationId="{4EB1FEF3-1F8C-A5BB-6097-406858AF8E7F}"/>
          </ac:spMkLst>
        </pc:spChg>
        <pc:spChg chg="add">
          <ac:chgData name="Jones, Julie" userId="S::julie.jones@liverpoolcityregion-ca.gov.uk::1896c0e4-d8af-45bb-a55c-ec4f3c1221f1" providerId="AD" clId="Web-{68342004-FEAE-DDBF-543E-686EFA029D87}" dt="2023-10-19T12:13:20.559" v="4"/>
          <ac:spMkLst>
            <pc:docMk/>
            <pc:sldMk cId="3947830264" sldId="261"/>
            <ac:spMk id="35" creationId="{9CB95732-565A-4D2C-A3AB-CC460C0D3826}"/>
          </ac:spMkLst>
        </pc:spChg>
        <pc:spChg chg="add">
          <ac:chgData name="Jones, Julie" userId="S::julie.jones@liverpoolcityregion-ca.gov.uk::1896c0e4-d8af-45bb-a55c-ec4f3c1221f1" providerId="AD" clId="Web-{68342004-FEAE-DDBF-543E-686EFA029D87}" dt="2023-10-19T12:13:20.559" v="4"/>
          <ac:spMkLst>
            <pc:docMk/>
            <pc:sldMk cId="3947830264" sldId="261"/>
            <ac:spMk id="37" creationId="{77F1AF47-AE98-4034-BD91-1976FA4D9C4C}"/>
          </ac:spMkLst>
        </pc:spChg>
        <pc:spChg chg="add">
          <ac:chgData name="Jones, Julie" userId="S::julie.jones@liverpoolcityregion-ca.gov.uk::1896c0e4-d8af-45bb-a55c-ec4f3c1221f1" providerId="AD" clId="Web-{68342004-FEAE-DDBF-543E-686EFA029D87}" dt="2023-10-19T12:13:20.559" v="4"/>
          <ac:spMkLst>
            <pc:docMk/>
            <pc:sldMk cId="3947830264" sldId="261"/>
            <ac:spMk id="39" creationId="{8EC0EE2B-2029-48DD-893D-F528E651B07D}"/>
          </ac:spMkLst>
        </pc:spChg>
        <pc:spChg chg="add">
          <ac:chgData name="Jones, Julie" userId="S::julie.jones@liverpoolcityregion-ca.gov.uk::1896c0e4-d8af-45bb-a55c-ec4f3c1221f1" providerId="AD" clId="Web-{68342004-FEAE-DDBF-543E-686EFA029D87}" dt="2023-10-19T12:13:20.559" v="4"/>
          <ac:spMkLst>
            <pc:docMk/>
            <pc:sldMk cId="3947830264" sldId="261"/>
            <ac:spMk id="41" creationId="{45AE1D08-1ED1-4F59-B42F-4D8EA33DC8C6}"/>
          </ac:spMkLst>
        </pc:spChg>
        <pc:spChg chg="add">
          <ac:chgData name="Jones, Julie" userId="S::julie.jones@liverpoolcityregion-ca.gov.uk::1896c0e4-d8af-45bb-a55c-ec4f3c1221f1" providerId="AD" clId="Web-{68342004-FEAE-DDBF-543E-686EFA029D87}" dt="2023-10-19T12:13:20.559" v="4"/>
          <ac:spMkLst>
            <pc:docMk/>
            <pc:sldMk cId="3947830264" sldId="261"/>
            <ac:spMk id="43" creationId="{9A79B912-88EA-4640-BDEB-51B3B11A026A}"/>
          </ac:spMkLst>
        </pc:spChg>
        <pc:picChg chg="add mod">
          <ac:chgData name="Jones, Julie" userId="S::julie.jones@liverpoolcityregion-ca.gov.uk::1896c0e4-d8af-45bb-a55c-ec4f3c1221f1" providerId="AD" clId="Web-{68342004-FEAE-DDBF-543E-686EFA029D87}" dt="2023-10-19T12:13:20.559" v="4"/>
          <ac:picMkLst>
            <pc:docMk/>
            <pc:sldMk cId="3947830264" sldId="261"/>
            <ac:picMk id="2" creationId="{08366B88-D056-91E1-56ED-BF9C7F347B0B}"/>
          </ac:picMkLst>
        </pc:picChg>
        <pc:picChg chg="del">
          <ac:chgData name="Jones, Julie" userId="S::julie.jones@liverpoolcityregion-ca.gov.uk::1896c0e4-d8af-45bb-a55c-ec4f3c1221f1" providerId="AD" clId="Web-{68342004-FEAE-DDBF-543E-686EFA029D87}" dt="2023-10-19T12:13:09.356" v="0"/>
          <ac:picMkLst>
            <pc:docMk/>
            <pc:sldMk cId="3947830264" sldId="261"/>
            <ac:picMk id="3" creationId="{BFCDF625-493B-121D-56BB-FB5789E39066}"/>
          </ac:picMkLst>
        </pc:picChg>
        <pc:picChg chg="mod ord">
          <ac:chgData name="Jones, Julie" userId="S::julie.jones@liverpoolcityregion-ca.gov.uk::1896c0e4-d8af-45bb-a55c-ec4f3c1221f1" providerId="AD" clId="Web-{68342004-FEAE-DDBF-543E-686EFA029D87}" dt="2023-10-19T12:13:20.559" v="4"/>
          <ac:picMkLst>
            <pc:docMk/>
            <pc:sldMk cId="3947830264" sldId="261"/>
            <ac:picMk id="10" creationId="{91AB6ABD-735D-B247-5661-61998C8F0B70}"/>
          </ac:picMkLst>
        </pc:picChg>
        <pc:picChg chg="mod">
          <ac:chgData name="Jones, Julie" userId="S::julie.jones@liverpoolcityregion-ca.gov.uk::1896c0e4-d8af-45bb-a55c-ec4f3c1221f1" providerId="AD" clId="Web-{68342004-FEAE-DDBF-543E-686EFA029D87}" dt="2023-10-19T12:13:20.559" v="4"/>
          <ac:picMkLst>
            <pc:docMk/>
            <pc:sldMk cId="3947830264" sldId="261"/>
            <ac:picMk id="12" creationId="{96674B81-54CF-4D45-85EE-267A47956FEB}"/>
          </ac:picMkLst>
        </pc:picChg>
      </pc:sldChg>
      <pc:sldChg chg="addSp delSp modSp">
        <pc:chgData name="Jones, Julie" userId="S::julie.jones@liverpoolcityregion-ca.gov.uk::1896c0e4-d8af-45bb-a55c-ec4f3c1221f1" providerId="AD" clId="Web-{68342004-FEAE-DDBF-543E-686EFA029D87}" dt="2023-10-19T12:13:34.263" v="9" actId="1076"/>
        <pc:sldMkLst>
          <pc:docMk/>
          <pc:sldMk cId="1916925746" sldId="262"/>
        </pc:sldMkLst>
        <pc:picChg chg="add mod">
          <ac:chgData name="Jones, Julie" userId="S::julie.jones@liverpoolcityregion-ca.gov.uk::1896c0e4-d8af-45bb-a55c-ec4f3c1221f1" providerId="AD" clId="Web-{68342004-FEAE-DDBF-543E-686EFA029D87}" dt="2023-10-19T12:13:34.263" v="9" actId="1076"/>
          <ac:picMkLst>
            <pc:docMk/>
            <pc:sldMk cId="1916925746" sldId="262"/>
            <ac:picMk id="3" creationId="{ADE5F522-1BC8-CD42-E7AA-D161D320D17C}"/>
          </ac:picMkLst>
        </pc:picChg>
        <pc:picChg chg="del">
          <ac:chgData name="Jones, Julie" userId="S::julie.jones@liverpoolcityregion-ca.gov.uk::1896c0e4-d8af-45bb-a55c-ec4f3c1221f1" providerId="AD" clId="Web-{68342004-FEAE-DDBF-543E-686EFA029D87}" dt="2023-10-19T12:13:23.809" v="5"/>
          <ac:picMkLst>
            <pc:docMk/>
            <pc:sldMk cId="1916925746" sldId="262"/>
            <ac:picMk id="16" creationId="{42DC30DB-9657-A410-7F9E-38E1B58A230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84332-79E1-D711-D157-4AD6ADAD21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2C198F-AA3F-5B8B-1D55-A892462011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14148-1EC6-C920-F62B-FCE9873D7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692B-83B9-44DD-9FD4-718A8A5FE2DD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852E0-44FC-24B4-2D21-875135AB9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6C1B0-2109-36A3-219E-6B1F1F23E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7B65-F389-49E3-9B12-DBB599B61F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093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6D3B3-8AD3-B8B0-84F0-89BD784F9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9A9248-C9CF-9083-B551-17C788A6C9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7797F-AA4A-263D-2118-2BC0746F0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692B-83B9-44DD-9FD4-718A8A5FE2DD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E110C-627D-0DBC-C1D1-4C11527AE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49FD4-F923-4E8D-6E47-EC8850AF4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7B65-F389-49E3-9B12-DBB599B61F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138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2BEB83-51AA-DE37-43A1-3E15686C9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4B037E-75BC-3CC4-7C5C-0A3095CFE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13BA0-C843-4978-7E62-205A80B2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692B-83B9-44DD-9FD4-718A8A5FE2DD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93E90-8D80-73A4-8A31-E73C265E2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C295D-9EDC-DEE2-A660-292030E62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7B65-F389-49E3-9B12-DBB599B61F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320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3B2C4-D510-04C4-75C0-9ABC6A123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CEEBF-6573-645F-F38E-652DD14E1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23A17-0E1C-74A5-6DC2-7C463D1C6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692B-83B9-44DD-9FD4-718A8A5FE2DD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4C872-181A-5201-9169-50EA83A6C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874B4-8C39-5FD2-46D1-A5540188A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7B65-F389-49E3-9B12-DBB599B61F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12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57CB3-F78B-F8ED-317F-CF02C5D3A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612937-A07F-66E1-1380-48734E4C3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D0E9F-9A36-5BA7-6172-B6897F2B5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692B-83B9-44DD-9FD4-718A8A5FE2DD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4B0FC-CE38-8060-7D13-D4859B2B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CCDD5-3D06-4818-4B7E-969C3BA51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7B65-F389-49E3-9B12-DBB599B61F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878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57C9B-85D0-0017-7BFC-8770F434D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737AD-8495-E2D2-E01F-A04D1115D4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1DEAF3-7D0B-BE6A-917D-72BEA9B25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E5C0E7-D387-235F-4FBB-1B200CC30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692B-83B9-44DD-9FD4-718A8A5FE2DD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7239F-DC66-C760-F9E8-064D30E0C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4EAEFA-C803-E1D4-76B9-E9B858432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7B65-F389-49E3-9B12-DBB599B61F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326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801FD-4B98-1FB3-1B9D-E09003067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5B987-5072-FBB3-548A-D550B2BC2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9CD747-2781-DD40-55EC-2AB07FB66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56F961-54BA-2577-A994-67BC13E015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29BD2F-F8F7-8D70-8E36-D4B54E9B26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8FDE79-9E23-3EA5-A97E-2F8E40B4D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692B-83B9-44DD-9FD4-718A8A5FE2DD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1583F9-F39A-C7BA-AD35-CB348FCC0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F5A104-F9C9-9F2F-3266-F336F1AF1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7B65-F389-49E3-9B12-DBB599B61F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316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D5D6D-C962-9C7E-20C5-6595CFA41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D41E8F-1F05-C65F-7B3F-16D07664E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692B-83B9-44DD-9FD4-718A8A5FE2DD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624BED-5297-A8E8-E49A-0418548C3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DE6575-1E81-2605-6A41-3728D6917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7B65-F389-49E3-9B12-DBB599B61F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747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8009EC-66CB-8E2C-EE9D-ADE2CB7D0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692B-83B9-44DD-9FD4-718A8A5FE2DD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E63CC2-83E8-F4ED-403C-91A02B279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F73E8F-5545-95F7-AB58-14572D6C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7B65-F389-49E3-9B12-DBB599B61F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568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B4C57-E652-5C4B-0BFD-96186B29F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16AA6-44BC-430C-1224-07AAB2874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CA9CC4-7792-3655-EAFD-68FFDD0AD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5D00E8-5E2C-5934-80E2-D16653B4A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692B-83B9-44DD-9FD4-718A8A5FE2DD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E03802-FE1F-8309-7B55-1453A3750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ACD8C3-CD5F-4438-ED18-1FAB338A8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7B65-F389-49E3-9B12-DBB599B61F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739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8C8B5-D3C8-0A3E-A686-B529D7394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4FF3CF-29FA-4A06-7EC5-7CE5134D64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38C1BE-6962-CD9F-95E4-3E9981FDAC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1046AA-638F-5DF6-3696-DF8661A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692B-83B9-44DD-9FD4-718A8A5FE2DD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721365-7CC0-8B4F-1167-3E52AC723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25F30D-A7D6-542B-DCC6-F8ACA23B6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7B65-F389-49E3-9B12-DBB599B61F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119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4505D9-DE05-E4DB-3475-B0C87AACC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CE620-1A90-C3A1-9215-26E9036BD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E5BD9-1453-0ED0-1B68-63E3115946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9692B-83B9-44DD-9FD4-718A8A5FE2DD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9A6CA-01A1-7AC5-B606-0D1A0080AE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A96DE-470B-61CB-1A5C-F017D90A7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7B65-F389-49E3-9B12-DBB599B61F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665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B2272E8-1B77-490C-AD41-FC151E8E8BC8}"/>
              </a:ext>
            </a:extLst>
          </p:cNvPr>
          <p:cNvSpPr/>
          <p:nvPr/>
        </p:nvSpPr>
        <p:spPr>
          <a:xfrm>
            <a:off x="6003339" y="4411824"/>
            <a:ext cx="6463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EB1FEF3-1F8C-A5BB-6097-406858AF8E7F}"/>
              </a:ext>
            </a:extLst>
          </p:cNvPr>
          <p:cNvSpPr txBox="1"/>
          <p:nvPr/>
        </p:nvSpPr>
        <p:spPr>
          <a:xfrm>
            <a:off x="701478" y="164065"/>
            <a:ext cx="8991600" cy="29546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5400">
              <a:solidFill>
                <a:srgbClr val="00A8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b="1">
                <a:solidFill>
                  <a:srgbClr val="00A8A8"/>
                </a:solidFill>
                <a:latin typeface="Lato"/>
                <a:ea typeface="Lato"/>
                <a:cs typeface="Arial"/>
              </a:rPr>
              <a:t>Welcome</a:t>
            </a:r>
          </a:p>
          <a:p>
            <a:r>
              <a:rPr lang="en-US" sz="4400" i="1" kern="1200">
                <a:solidFill>
                  <a:srgbClr val="00A8A8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Liverpool City Region </a:t>
            </a:r>
          </a:p>
          <a:p>
            <a:r>
              <a:rPr lang="en-US" sz="4400" i="1">
                <a:solidFill>
                  <a:srgbClr val="00A8A8"/>
                </a:solidFill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US" sz="4400" i="1" kern="1200">
                <a:solidFill>
                  <a:srgbClr val="00A8A8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tudent Careers Champions </a:t>
            </a:r>
            <a:endParaRPr lang="en-US" sz="4400">
              <a:solidFill>
                <a:srgbClr val="00A8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AB6ABD-735D-B247-5661-61998C8F0B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375" t="44878" r="10229" b="38522"/>
          <a:stretch/>
        </p:blipFill>
        <p:spPr>
          <a:xfrm>
            <a:off x="578385" y="3739280"/>
            <a:ext cx="11613615" cy="308538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45C912A-36A9-5CAD-4C90-0F9AC1BFFE7A}"/>
              </a:ext>
            </a:extLst>
          </p:cNvPr>
          <p:cNvSpPr txBox="1"/>
          <p:nvPr/>
        </p:nvSpPr>
        <p:spPr>
          <a:xfrm>
            <a:off x="-383566" y="3160404"/>
            <a:ext cx="8743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i="1" kern="1200">
                <a:solidFill>
                  <a:srgbClr val="AEAAAA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‘Preparing the future workforce for jobs in growth industries’</a:t>
            </a:r>
            <a:endParaRPr lang="en-GB" sz="2400" b="1" i="1"/>
          </a:p>
        </p:txBody>
      </p:sp>
      <p:pic>
        <p:nvPicPr>
          <p:cNvPr id="4" name="Picture 3" descr="A circular logo with a star and text&#10;&#10;Description automatically generated">
            <a:extLst>
              <a:ext uri="{FF2B5EF4-FFF2-40B4-BE49-F238E27FC236}">
                <a16:creationId xmlns:a16="http://schemas.microsoft.com/office/drawing/2014/main" id="{4AF5CB7F-8E7F-63C5-3CB8-9D661B790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3302" y="478713"/>
            <a:ext cx="2302173" cy="1818718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C1A7EB9B-CB4B-409F-FD41-419A28AC3D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 flipH="1" flipV="1">
            <a:off x="78869" y="240982"/>
            <a:ext cx="511681" cy="645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256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6318D05-157A-4DBC-AC77-8EB130700F99}"/>
              </a:ext>
            </a:extLst>
          </p:cNvPr>
          <p:cNvSpPr/>
          <p:nvPr/>
        </p:nvSpPr>
        <p:spPr>
          <a:xfrm>
            <a:off x="719193" y="423398"/>
            <a:ext cx="39756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Liverpool City Region Careers Hub</a:t>
            </a: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2272E8-1B77-490C-AD41-FC151E8E8BC8}"/>
              </a:ext>
            </a:extLst>
          </p:cNvPr>
          <p:cNvSpPr/>
          <p:nvPr/>
        </p:nvSpPr>
        <p:spPr>
          <a:xfrm>
            <a:off x="6003339" y="4411824"/>
            <a:ext cx="6463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0436CE-AC95-468D-878B-7211253DF301}"/>
              </a:ext>
            </a:extLst>
          </p:cNvPr>
          <p:cNvSpPr txBox="1"/>
          <p:nvPr/>
        </p:nvSpPr>
        <p:spPr>
          <a:xfrm>
            <a:off x="2921918" y="6083663"/>
            <a:ext cx="6162842" cy="1369075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7429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 panose="020B0604020202020204" pitchFamily="34" charset="0"/>
              <a:buNone/>
              <a:tabLst/>
              <a:defRPr/>
            </a:pP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DA1CC8-DF80-DC01-751E-552FDB413C67}"/>
              </a:ext>
            </a:extLst>
          </p:cNvPr>
          <p:cNvSpPr/>
          <p:nvPr/>
        </p:nvSpPr>
        <p:spPr>
          <a:xfrm>
            <a:off x="705312" y="297281"/>
            <a:ext cx="6095538" cy="1031457"/>
          </a:xfrm>
          <a:prstGeom prst="rect">
            <a:avLst/>
          </a:prstGeom>
          <a:solidFill>
            <a:srgbClr val="00A8A8"/>
          </a:solidFill>
          <a:ln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CF3F44-4797-0381-6AD7-D13ABFDB281B}"/>
              </a:ext>
            </a:extLst>
          </p:cNvPr>
          <p:cNvSpPr txBox="1"/>
          <p:nvPr/>
        </p:nvSpPr>
        <p:spPr>
          <a:xfrm>
            <a:off x="809625" y="317778"/>
            <a:ext cx="503872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rgbClr val="00A8A8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is the Careers Champion Programme?</a:t>
            </a: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4" name="Picture 2" descr="See the source image">
            <a:extLst>
              <a:ext uri="{FF2B5EF4-FFF2-40B4-BE49-F238E27FC236}">
                <a16:creationId xmlns:a16="http://schemas.microsoft.com/office/drawing/2014/main" id="{0B436509-1F96-57BF-3214-DBEA844923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6" b="5455"/>
          <a:stretch/>
        </p:blipFill>
        <p:spPr bwMode="auto">
          <a:xfrm>
            <a:off x="10824312" y="189609"/>
            <a:ext cx="1139292" cy="137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AA3FD8-F5FA-5B7D-062E-22BF3A15E88F}"/>
              </a:ext>
            </a:extLst>
          </p:cNvPr>
          <p:cNvSpPr txBox="1"/>
          <p:nvPr/>
        </p:nvSpPr>
        <p:spPr>
          <a:xfrm>
            <a:off x="846772" y="1955762"/>
            <a:ext cx="11482388" cy="3562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>
                <a:solidFill>
                  <a:srgbClr val="00A8A8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Further Education Careers Champion </a:t>
            </a:r>
            <a:r>
              <a:rPr lang="en-US" sz="2000" b="1" err="1">
                <a:solidFill>
                  <a:srgbClr val="00A8A8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2000" b="1">
                <a:solidFill>
                  <a:srgbClr val="00A8A8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GB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The Careers Champion </a:t>
            </a:r>
            <a:r>
              <a:rPr lang="en-US" sz="2000" err="1"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programme</a:t>
            </a:r>
            <a:r>
              <a:rPr lang="en-US" sz="2000"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 has been launched by the Liverpool City Region (LCR) Careers Hub and is designed to improve student, staff and parents understanding of </a:t>
            </a:r>
            <a:r>
              <a:rPr lang="en-US" sz="2000" err="1"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labour</a:t>
            </a:r>
            <a:r>
              <a:rPr lang="en-US" sz="2000"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 market information (LMI) linked to growth sectors and FE curriculum areas.</a:t>
            </a:r>
            <a:endParaRPr lang="en-GB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 </a:t>
            </a:r>
            <a:endParaRPr lang="en-GB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A Careers Champion is a student ambassador who will represent a college curriculum area and commit to work with the tutors, wider careers team and other champions to </a:t>
            </a:r>
            <a:r>
              <a:rPr lang="en-GB" sz="2000">
                <a:solidFill>
                  <a:srgbClr val="00000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promote specific opportunities and disseminate relevant information to the wider college population.</a:t>
            </a:r>
            <a:endParaRPr lang="en-GB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 </a:t>
            </a:r>
            <a:endParaRPr lang="en-GB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 descr="A circular logo with a star and text&#10;&#10;Description automatically generated">
            <a:extLst>
              <a:ext uri="{FF2B5EF4-FFF2-40B4-BE49-F238E27FC236}">
                <a16:creationId xmlns:a16="http://schemas.microsoft.com/office/drawing/2014/main" id="{ADE5F522-1BC8-CD42-E7AA-D161D320D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8084" y="5099330"/>
            <a:ext cx="2007937" cy="159228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92B57688-43C3-85C2-7744-81DE8262E8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 flipH="1" flipV="1">
            <a:off x="78869" y="240982"/>
            <a:ext cx="511681" cy="645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25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6318D05-157A-4DBC-AC77-8EB130700F99}"/>
              </a:ext>
            </a:extLst>
          </p:cNvPr>
          <p:cNvSpPr/>
          <p:nvPr/>
        </p:nvSpPr>
        <p:spPr>
          <a:xfrm>
            <a:off x="719193" y="423398"/>
            <a:ext cx="39756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Liverpool City Region Careers Hub</a:t>
            </a: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2272E8-1B77-490C-AD41-FC151E8E8BC8}"/>
              </a:ext>
            </a:extLst>
          </p:cNvPr>
          <p:cNvSpPr/>
          <p:nvPr/>
        </p:nvSpPr>
        <p:spPr>
          <a:xfrm>
            <a:off x="6003339" y="4411824"/>
            <a:ext cx="6463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0436CE-AC95-468D-878B-7211253DF301}"/>
              </a:ext>
            </a:extLst>
          </p:cNvPr>
          <p:cNvSpPr txBox="1"/>
          <p:nvPr/>
        </p:nvSpPr>
        <p:spPr>
          <a:xfrm>
            <a:off x="2921918" y="6083663"/>
            <a:ext cx="6162842" cy="1369075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7429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 panose="020B0604020202020204" pitchFamily="34" charset="0"/>
              <a:buNone/>
              <a:tabLst/>
              <a:defRPr/>
            </a:pP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DA1CC8-DF80-DC01-751E-552FDB413C67}"/>
              </a:ext>
            </a:extLst>
          </p:cNvPr>
          <p:cNvSpPr/>
          <p:nvPr/>
        </p:nvSpPr>
        <p:spPr>
          <a:xfrm>
            <a:off x="705312" y="297281"/>
            <a:ext cx="5628813" cy="813959"/>
          </a:xfrm>
          <a:prstGeom prst="rect">
            <a:avLst/>
          </a:prstGeom>
          <a:solidFill>
            <a:srgbClr val="00A8A8"/>
          </a:solidFill>
          <a:ln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CF3F44-4797-0381-6AD7-D13ABFDB281B}"/>
              </a:ext>
            </a:extLst>
          </p:cNvPr>
          <p:cNvSpPr txBox="1"/>
          <p:nvPr/>
        </p:nvSpPr>
        <p:spPr>
          <a:xfrm>
            <a:off x="809625" y="317778"/>
            <a:ext cx="50387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rgbClr val="00A8A8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Benefits for you</a:t>
            </a: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4" name="Picture 2" descr="See the source image">
            <a:extLst>
              <a:ext uri="{FF2B5EF4-FFF2-40B4-BE49-F238E27FC236}">
                <a16:creationId xmlns:a16="http://schemas.microsoft.com/office/drawing/2014/main" id="{0B436509-1F96-57BF-3214-DBEA844923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6" b="5455"/>
          <a:stretch/>
        </p:blipFill>
        <p:spPr bwMode="auto">
          <a:xfrm>
            <a:off x="10824312" y="189609"/>
            <a:ext cx="1139292" cy="137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AA3FD8-F5FA-5B7D-062E-22BF3A15E88F}"/>
              </a:ext>
            </a:extLst>
          </p:cNvPr>
          <p:cNvSpPr txBox="1"/>
          <p:nvPr/>
        </p:nvSpPr>
        <p:spPr>
          <a:xfrm>
            <a:off x="666750" y="1784312"/>
            <a:ext cx="11482388" cy="3786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>
                <a:solidFill>
                  <a:srgbClr val="00A8A8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Benefits for the student</a:t>
            </a:r>
            <a:endParaRPr lang="en-GB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en-US" sz="2000"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Opportunity to contribute towards college careers </a:t>
            </a:r>
            <a:r>
              <a:rPr lang="en-US" sz="2000" err="1"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programme</a:t>
            </a:r>
            <a:endParaRPr lang="en-GB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en-US" sz="2000"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Develop knowledge of career pathways and growth sectors</a:t>
            </a:r>
            <a:endParaRPr lang="en-GB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en-US" sz="2000"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Build your skills and provide evidence for your CV and university/apprenticeship or job applications.</a:t>
            </a:r>
            <a:endParaRPr lang="en-GB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en-US" sz="2000"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Develop key employability skills</a:t>
            </a:r>
            <a:endParaRPr lang="en-GB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en-US" sz="2000"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Opportunity to extend your personal and professional network</a:t>
            </a:r>
            <a:endParaRPr lang="en-GB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en-US" sz="2000"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Merchandise - Notebook/tote bag/pen/pin badge </a:t>
            </a:r>
            <a:endParaRPr lang="en-GB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en-US" sz="2000"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Certificate of participation</a:t>
            </a:r>
            <a:endParaRPr lang="en-GB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en-US" sz="2000"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Digital badge for CV or </a:t>
            </a:r>
            <a:r>
              <a:rPr lang="en-US" sz="2000" err="1"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Linkedin</a:t>
            </a:r>
            <a:endParaRPr lang="en-GB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en-US" sz="2000"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Invites to regional business events </a:t>
            </a:r>
            <a:endParaRPr lang="en-GB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/>
            <a:r>
              <a:rPr lang="en-GB" sz="1200"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 </a:t>
            </a:r>
            <a:endParaRPr lang="en-GB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ADF5C4-D9F1-866A-0EBC-729B6A03F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1750" y="5077197"/>
            <a:ext cx="2011854" cy="159119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BDC30CA-47A9-0E06-2146-27B2C73AD8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 flipH="1" flipV="1">
            <a:off x="78869" y="240982"/>
            <a:ext cx="511681" cy="645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104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6318D05-157A-4DBC-AC77-8EB130700F99}"/>
              </a:ext>
            </a:extLst>
          </p:cNvPr>
          <p:cNvSpPr/>
          <p:nvPr/>
        </p:nvSpPr>
        <p:spPr>
          <a:xfrm>
            <a:off x="719193" y="423398"/>
            <a:ext cx="39756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Liverpool City Region Careers Hub</a:t>
            </a: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2272E8-1B77-490C-AD41-FC151E8E8BC8}"/>
              </a:ext>
            </a:extLst>
          </p:cNvPr>
          <p:cNvSpPr/>
          <p:nvPr/>
        </p:nvSpPr>
        <p:spPr>
          <a:xfrm>
            <a:off x="6003339" y="4411824"/>
            <a:ext cx="6463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0436CE-AC95-468D-878B-7211253DF301}"/>
              </a:ext>
            </a:extLst>
          </p:cNvPr>
          <p:cNvSpPr txBox="1"/>
          <p:nvPr/>
        </p:nvSpPr>
        <p:spPr>
          <a:xfrm>
            <a:off x="2921918" y="6083663"/>
            <a:ext cx="6162842" cy="1369075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7429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 panose="020B0604020202020204" pitchFamily="34" charset="0"/>
              <a:buNone/>
              <a:tabLst/>
              <a:defRPr/>
            </a:pP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DA1CC8-DF80-DC01-751E-552FDB413C67}"/>
              </a:ext>
            </a:extLst>
          </p:cNvPr>
          <p:cNvSpPr/>
          <p:nvPr/>
        </p:nvSpPr>
        <p:spPr>
          <a:xfrm>
            <a:off x="705312" y="297281"/>
            <a:ext cx="5628813" cy="813959"/>
          </a:xfrm>
          <a:prstGeom prst="rect">
            <a:avLst/>
          </a:prstGeom>
          <a:solidFill>
            <a:srgbClr val="00A8A8"/>
          </a:solidFill>
          <a:ln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CF3F44-4797-0381-6AD7-D13ABFDB281B}"/>
              </a:ext>
            </a:extLst>
          </p:cNvPr>
          <p:cNvSpPr txBox="1"/>
          <p:nvPr/>
        </p:nvSpPr>
        <p:spPr>
          <a:xfrm>
            <a:off x="809625" y="317778"/>
            <a:ext cx="50387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rgbClr val="00A8A8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will you do?</a:t>
            </a: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4" name="Picture 2" descr="See the source image">
            <a:extLst>
              <a:ext uri="{FF2B5EF4-FFF2-40B4-BE49-F238E27FC236}">
                <a16:creationId xmlns:a16="http://schemas.microsoft.com/office/drawing/2014/main" id="{0B436509-1F96-57BF-3214-DBEA844923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6" b="5455"/>
          <a:stretch/>
        </p:blipFill>
        <p:spPr bwMode="auto">
          <a:xfrm>
            <a:off x="10824312" y="189609"/>
            <a:ext cx="1139292" cy="137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AA3FD8-F5FA-5B7D-062E-22BF3A15E88F}"/>
              </a:ext>
            </a:extLst>
          </p:cNvPr>
          <p:cNvSpPr txBox="1"/>
          <p:nvPr/>
        </p:nvSpPr>
        <p:spPr>
          <a:xfrm>
            <a:off x="666750" y="1784312"/>
            <a:ext cx="11482388" cy="3294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>
                <a:solidFill>
                  <a:srgbClr val="00A8A8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will </a:t>
            </a:r>
            <a:r>
              <a:rPr lang="en-US" sz="2000" b="1">
                <a:solidFill>
                  <a:srgbClr val="00A8A8"/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en-US" sz="2000" b="1">
                <a:solidFill>
                  <a:srgbClr val="00A8A8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do?</a:t>
            </a:r>
            <a:endParaRPr lang="en-GB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en-US" sz="2000"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2 students per curriculum area.</a:t>
            </a:r>
            <a:endParaRPr lang="en-GB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en-US" sz="2000"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Develop their knowledge of the local economy and growth sectors and share this information with all stakeholders</a:t>
            </a:r>
            <a:endParaRPr lang="en-GB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en-US" sz="2000"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Research opportunities for training and employment in this sector and share and promote these in college</a:t>
            </a:r>
            <a:endParaRPr lang="en-GB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en-US" sz="2000"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Engage with national and local careers events and activities.</a:t>
            </a:r>
            <a:endParaRPr lang="en-GB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en-US" sz="2000"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Build links with employers in key sectors</a:t>
            </a:r>
            <a:endParaRPr lang="en-GB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en-US" sz="2000"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Network and attend events</a:t>
            </a:r>
            <a:endParaRPr lang="en-GB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en-US" sz="2000"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Complete set tasks in a workbook</a:t>
            </a:r>
            <a:endParaRPr lang="en-GB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 descr="A circular logo with a star and text&#10;&#10;Description automatically generated">
            <a:extLst>
              <a:ext uri="{FF2B5EF4-FFF2-40B4-BE49-F238E27FC236}">
                <a16:creationId xmlns:a16="http://schemas.microsoft.com/office/drawing/2014/main" id="{AF7648DD-383C-7919-A7F0-D43676B73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8084" y="5099330"/>
            <a:ext cx="2007937" cy="159228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B4ECBD4-9651-37DC-FFB2-45C974345D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 flipH="1" flipV="1">
            <a:off x="78869" y="240982"/>
            <a:ext cx="511681" cy="645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44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6318D05-157A-4DBC-AC77-8EB130700F99}"/>
              </a:ext>
            </a:extLst>
          </p:cNvPr>
          <p:cNvSpPr/>
          <p:nvPr/>
        </p:nvSpPr>
        <p:spPr>
          <a:xfrm>
            <a:off x="719193" y="423398"/>
            <a:ext cx="39756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Liverpool City Region Careers Hub</a:t>
            </a: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2272E8-1B77-490C-AD41-FC151E8E8BC8}"/>
              </a:ext>
            </a:extLst>
          </p:cNvPr>
          <p:cNvSpPr/>
          <p:nvPr/>
        </p:nvSpPr>
        <p:spPr>
          <a:xfrm>
            <a:off x="6003339" y="4411824"/>
            <a:ext cx="6463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0436CE-AC95-468D-878B-7211253DF301}"/>
              </a:ext>
            </a:extLst>
          </p:cNvPr>
          <p:cNvSpPr txBox="1"/>
          <p:nvPr/>
        </p:nvSpPr>
        <p:spPr>
          <a:xfrm>
            <a:off x="2921918" y="6083663"/>
            <a:ext cx="6162842" cy="1369075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7429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 panose="020B0604020202020204" pitchFamily="34" charset="0"/>
              <a:buNone/>
              <a:tabLst/>
              <a:defRPr/>
            </a:pP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DA1CC8-DF80-DC01-751E-552FDB413C67}"/>
              </a:ext>
            </a:extLst>
          </p:cNvPr>
          <p:cNvSpPr/>
          <p:nvPr/>
        </p:nvSpPr>
        <p:spPr>
          <a:xfrm>
            <a:off x="700549" y="278351"/>
            <a:ext cx="5628813" cy="813959"/>
          </a:xfrm>
          <a:prstGeom prst="rect">
            <a:avLst/>
          </a:prstGeom>
          <a:solidFill>
            <a:srgbClr val="00A8A8"/>
          </a:solidFill>
          <a:ln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CF3F44-4797-0381-6AD7-D13ABFDB281B}"/>
              </a:ext>
            </a:extLst>
          </p:cNvPr>
          <p:cNvSpPr txBox="1"/>
          <p:nvPr/>
        </p:nvSpPr>
        <p:spPr>
          <a:xfrm>
            <a:off x="753078" y="245436"/>
            <a:ext cx="50387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rgbClr val="00A8A8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Example activity:</a:t>
            </a: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19EFE7-1F0C-139F-5135-BC4B6F5D4147}"/>
              </a:ext>
            </a:extLst>
          </p:cNvPr>
          <p:cNvSpPr txBox="1"/>
          <p:nvPr/>
        </p:nvSpPr>
        <p:spPr>
          <a:xfrm>
            <a:off x="719193" y="1633572"/>
            <a:ext cx="11407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Design and plan a display board that will be put up in your department to help students learn about careers and  opportunities.</a:t>
            </a:r>
          </a:p>
          <a:p>
            <a:endPara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Picture 4" descr="A circular logo with a star and text&#10;&#10;Description automatically generated">
            <a:extLst>
              <a:ext uri="{FF2B5EF4-FFF2-40B4-BE49-F238E27FC236}">
                <a16:creationId xmlns:a16="http://schemas.microsoft.com/office/drawing/2014/main" id="{F0651D09-3BE7-77E3-6D83-432C847B4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8084" y="5099330"/>
            <a:ext cx="2007937" cy="159228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355FDE80-CF2C-18D6-A726-3DDD3929B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 flipH="1" flipV="1">
            <a:off x="78869" y="240982"/>
            <a:ext cx="511681" cy="645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79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6674B81-54CF-4D45-85EE-267A47956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78869" y="240982"/>
            <a:ext cx="511681" cy="64598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6318D05-157A-4DBC-AC77-8EB130700F99}"/>
              </a:ext>
            </a:extLst>
          </p:cNvPr>
          <p:cNvSpPr/>
          <p:nvPr/>
        </p:nvSpPr>
        <p:spPr>
          <a:xfrm>
            <a:off x="719193" y="423398"/>
            <a:ext cx="39756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Liverpool City Region Careers Hub</a:t>
            </a: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0436CE-AC95-468D-878B-7211253DF301}"/>
              </a:ext>
            </a:extLst>
          </p:cNvPr>
          <p:cNvSpPr txBox="1"/>
          <p:nvPr/>
        </p:nvSpPr>
        <p:spPr>
          <a:xfrm>
            <a:off x="2921918" y="6083663"/>
            <a:ext cx="6162842" cy="1369075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7429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 panose="020B0604020202020204" pitchFamily="34" charset="0"/>
              <a:buNone/>
              <a:tabLst/>
              <a:defRPr/>
            </a:pP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DA1CC8-DF80-DC01-751E-552FDB413C67}"/>
              </a:ext>
            </a:extLst>
          </p:cNvPr>
          <p:cNvSpPr/>
          <p:nvPr/>
        </p:nvSpPr>
        <p:spPr>
          <a:xfrm>
            <a:off x="677400" y="266777"/>
            <a:ext cx="5628813" cy="2107782"/>
          </a:xfrm>
          <a:prstGeom prst="rect">
            <a:avLst/>
          </a:prstGeom>
          <a:solidFill>
            <a:srgbClr val="00A8A8"/>
          </a:solidFill>
          <a:ln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CF3F44-4797-0381-6AD7-D13ABFDB281B}"/>
              </a:ext>
            </a:extLst>
          </p:cNvPr>
          <p:cNvSpPr txBox="1"/>
          <p:nvPr/>
        </p:nvSpPr>
        <p:spPr>
          <a:xfrm>
            <a:off x="741503" y="239649"/>
            <a:ext cx="5038725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rgbClr val="00A8A8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Merchandise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rgbClr val="00A8A8"/>
              </a:buClr>
              <a:buSzTx/>
              <a:buFontTx/>
              <a:buNone/>
              <a:tabLst/>
              <a:defRPr/>
            </a:pPr>
            <a:r>
              <a:rPr lang="en-GB" sz="28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Certificate </a:t>
            </a: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FF66512-BD29-D615-0CC2-63ED18B630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03" y="2700961"/>
            <a:ext cx="2945178" cy="33843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0025B2A-48E3-B991-A38A-0D3B603039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0690" y="3113596"/>
            <a:ext cx="2294471" cy="2231029"/>
          </a:xfrm>
          <a:prstGeom prst="rect">
            <a:avLst/>
          </a:prstGeom>
        </p:spPr>
      </p:pic>
      <p:pic>
        <p:nvPicPr>
          <p:cNvPr id="4" name="Picture 3" descr="A circular logo with a star and text&#10;&#10;Description automatically generated">
            <a:extLst>
              <a:ext uri="{FF2B5EF4-FFF2-40B4-BE49-F238E27FC236}">
                <a16:creationId xmlns:a16="http://schemas.microsoft.com/office/drawing/2014/main" id="{D8733A5B-BE27-0014-D7CD-D388031B07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8084" y="5099330"/>
            <a:ext cx="2007937" cy="1592286"/>
          </a:xfrm>
          <a:prstGeom prst="rect">
            <a:avLst/>
          </a:prstGeom>
        </p:spPr>
      </p:pic>
      <p:pic>
        <p:nvPicPr>
          <p:cNvPr id="5" name="Picture 4" descr="A certificate of achievement with a gold medal&#10;&#10;Description automatically generated">
            <a:extLst>
              <a:ext uri="{FF2B5EF4-FFF2-40B4-BE49-F238E27FC236}">
                <a16:creationId xmlns:a16="http://schemas.microsoft.com/office/drawing/2014/main" id="{D197D94C-34EF-44D6-A2C7-538017BBD76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601" t="-421" r="5233" b="-78"/>
          <a:stretch/>
        </p:blipFill>
        <p:spPr>
          <a:xfrm rot="480000">
            <a:off x="6951553" y="1055415"/>
            <a:ext cx="4067956" cy="322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52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6674B81-54CF-4D45-85EE-267A47956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78869" y="240982"/>
            <a:ext cx="511681" cy="64598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6318D05-157A-4DBC-AC77-8EB130700F99}"/>
              </a:ext>
            </a:extLst>
          </p:cNvPr>
          <p:cNvSpPr/>
          <p:nvPr/>
        </p:nvSpPr>
        <p:spPr>
          <a:xfrm>
            <a:off x="719193" y="423398"/>
            <a:ext cx="39756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Liverpool City Region Careers Hub</a:t>
            </a: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0436CE-AC95-468D-878B-7211253DF301}"/>
              </a:ext>
            </a:extLst>
          </p:cNvPr>
          <p:cNvSpPr txBox="1"/>
          <p:nvPr/>
        </p:nvSpPr>
        <p:spPr>
          <a:xfrm>
            <a:off x="2921918" y="6083663"/>
            <a:ext cx="6162842" cy="1369075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7429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 panose="020B0604020202020204" pitchFamily="34" charset="0"/>
              <a:buNone/>
              <a:tabLst/>
              <a:defRPr/>
            </a:pP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CF3F44-4797-0381-6AD7-D13ABFDB281B}"/>
              </a:ext>
            </a:extLst>
          </p:cNvPr>
          <p:cNvSpPr txBox="1"/>
          <p:nvPr/>
        </p:nvSpPr>
        <p:spPr>
          <a:xfrm>
            <a:off x="719193" y="408532"/>
            <a:ext cx="9756896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rgbClr val="00A8A8"/>
              </a:buClr>
              <a:buSzTx/>
              <a:buFontTx/>
              <a:buNone/>
              <a:tabLst/>
              <a:defRPr/>
            </a:pPr>
            <a:r>
              <a:rPr lang="en-GB" sz="2800" b="1" u="sng" dirty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key skills and qualities do employers look for?</a:t>
            </a:r>
            <a:endParaRPr lang="en-GB" sz="1800" b="1" dirty="0">
              <a:solidFill>
                <a:srgbClr val="00A8A8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b="1" dirty="0">
              <a:solidFill>
                <a:srgbClr val="00A8A8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rgbClr val="00A8A8"/>
              </a:buClr>
              <a:buSzTx/>
              <a:buFontTx/>
              <a:buNone/>
              <a:tabLst/>
              <a:defRPr/>
            </a:pPr>
            <a:endParaRPr lang="en-GB" sz="2800" b="1" u="sng" dirty="0">
              <a:solidFill>
                <a:srgbClr val="00A8A8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rgbClr val="00A8A8"/>
              </a:buClr>
              <a:buSzTx/>
              <a:buFontTx/>
              <a:buNone/>
              <a:tabLst/>
              <a:defRPr/>
            </a:pPr>
            <a:endParaRPr lang="en-GB" sz="2800" b="1" u="sng" dirty="0">
              <a:solidFill>
                <a:srgbClr val="00A8A8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rgbClr val="00A8A8"/>
              </a:buClr>
              <a:buSzTx/>
              <a:buFontTx/>
              <a:buNone/>
              <a:tabLst/>
              <a:defRPr/>
            </a:pPr>
            <a:endParaRPr lang="en-GB" sz="2800" b="1" u="sng" dirty="0">
              <a:solidFill>
                <a:srgbClr val="00A8A8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rgbClr val="00A8A8"/>
              </a:buClr>
              <a:buSzTx/>
              <a:buFontTx/>
              <a:buNone/>
              <a:tabLst/>
              <a:defRPr/>
            </a:pPr>
            <a:r>
              <a:rPr lang="en-GB" sz="2800" b="1" u="sng" dirty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Group task: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rgbClr val="00A8A8"/>
              </a:buClr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 your curriculum groups, mind map how being a Student Career Champion will help you strengthen these key skills.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rgbClr val="00A8A8"/>
              </a:buClr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Think about how this experience will help you with future employment.  </a:t>
            </a:r>
          </a:p>
        </p:txBody>
      </p:sp>
      <p:pic>
        <p:nvPicPr>
          <p:cNvPr id="4" name="Picture 3" descr="A circular logo with a star and text&#10;&#10;Description automatically generated">
            <a:extLst>
              <a:ext uri="{FF2B5EF4-FFF2-40B4-BE49-F238E27FC236}">
                <a16:creationId xmlns:a16="http://schemas.microsoft.com/office/drawing/2014/main" id="{D8733A5B-BE27-0014-D7CD-D388031B0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8084" y="5099330"/>
            <a:ext cx="2007937" cy="159228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71C7499-A25E-DA55-8504-E10CFC026B35}"/>
              </a:ext>
            </a:extLst>
          </p:cNvPr>
          <p:cNvGraphicFramePr>
            <a:graphicFrameLocks noGrp="1"/>
          </p:cNvGraphicFramePr>
          <p:nvPr/>
        </p:nvGraphicFramePr>
        <p:xfrm>
          <a:off x="887373" y="1691443"/>
          <a:ext cx="10356360" cy="215806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589090">
                  <a:extLst>
                    <a:ext uri="{9D8B030D-6E8A-4147-A177-3AD203B41FA5}">
                      <a16:colId xmlns:a16="http://schemas.microsoft.com/office/drawing/2014/main" val="3778254975"/>
                    </a:ext>
                  </a:extLst>
                </a:gridCol>
                <a:gridCol w="2589090">
                  <a:extLst>
                    <a:ext uri="{9D8B030D-6E8A-4147-A177-3AD203B41FA5}">
                      <a16:colId xmlns:a16="http://schemas.microsoft.com/office/drawing/2014/main" val="3423416640"/>
                    </a:ext>
                  </a:extLst>
                </a:gridCol>
                <a:gridCol w="2589090">
                  <a:extLst>
                    <a:ext uri="{9D8B030D-6E8A-4147-A177-3AD203B41FA5}">
                      <a16:colId xmlns:a16="http://schemas.microsoft.com/office/drawing/2014/main" val="3694315711"/>
                    </a:ext>
                  </a:extLst>
                </a:gridCol>
                <a:gridCol w="2589090">
                  <a:extLst>
                    <a:ext uri="{9D8B030D-6E8A-4147-A177-3AD203B41FA5}">
                      <a16:colId xmlns:a16="http://schemas.microsoft.com/office/drawing/2014/main" val="374650109"/>
                    </a:ext>
                  </a:extLst>
                </a:gridCol>
              </a:tblGrid>
              <a:tr h="6705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rgbClr val="00A8A8"/>
                          </a:solidFill>
                          <a:effectLst/>
                        </a:rPr>
                        <a:t>Problem Solving</a:t>
                      </a:r>
                      <a:endParaRPr lang="en-GB" sz="1800" dirty="0">
                        <a:effectLst/>
                      </a:endParaRP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rgbClr val="00A8A8"/>
                          </a:solidFill>
                          <a:effectLst/>
                        </a:rPr>
                        <a:t>Creativity</a:t>
                      </a: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rgbClr val="00A8A8"/>
                          </a:solidFill>
                          <a:effectLst/>
                        </a:rPr>
                        <a:t>IT skills</a:t>
                      </a: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rgbClr val="00A8A8"/>
                          </a:solidFill>
                          <a:effectLst/>
                        </a:rPr>
                        <a:t>Time Management </a:t>
                      </a:r>
                      <a:endParaRPr lang="en-GB" sz="1800" dirty="0">
                        <a:effectLst/>
                      </a:endParaRP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658635"/>
                  </a:ext>
                </a:extLst>
              </a:tr>
              <a:tr h="7437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solidFill>
                            <a:srgbClr val="00A8A8"/>
                          </a:solidFill>
                        </a:rPr>
                        <a:t>Research and Planning</a:t>
                      </a:r>
                      <a:endParaRPr lang="en-GB" sz="1800" b="1" dirty="0">
                        <a:solidFill>
                          <a:srgbClr val="00A8A8"/>
                        </a:solidFill>
                        <a:effectLst/>
                      </a:endParaRP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rgbClr val="00A8A8"/>
                          </a:solidFill>
                          <a:effectLst/>
                        </a:rPr>
                        <a:t>Presentation</a:t>
                      </a: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solidFill>
                            <a:srgbClr val="00A8A8"/>
                          </a:solidFill>
                        </a:rPr>
                        <a:t>Organisation</a:t>
                      </a: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rgbClr val="00A8A8"/>
                          </a:solidFill>
                          <a:effectLst/>
                        </a:rPr>
                        <a:t>Self - Motivation</a:t>
                      </a:r>
                      <a:endParaRPr lang="en-GB" sz="1800" dirty="0">
                        <a:effectLst/>
                      </a:endParaRP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7770688"/>
                  </a:ext>
                </a:extLst>
              </a:tr>
              <a:tr h="7437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rgbClr val="00A8A8"/>
                          </a:solidFill>
                          <a:effectLst/>
                        </a:rPr>
                        <a:t>Leadership</a:t>
                      </a:r>
                      <a:endParaRPr lang="en-GB" sz="1800" dirty="0">
                        <a:effectLst/>
                      </a:endParaRP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rgbClr val="00A8A8"/>
                          </a:solidFill>
                          <a:effectLst/>
                        </a:rPr>
                        <a:t>Teamwork</a:t>
                      </a:r>
                      <a:endParaRPr lang="en-GB" sz="1800" dirty="0">
                        <a:effectLst/>
                      </a:endParaRP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rgbClr val="00A8A8"/>
                          </a:solidFill>
                          <a:effectLst/>
                        </a:rPr>
                        <a:t>Communication</a:t>
                      </a:r>
                      <a:endParaRPr lang="en-GB" sz="1800" dirty="0">
                        <a:effectLst/>
                      </a:endParaRP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rgbClr val="00A8A8"/>
                          </a:solidFill>
                          <a:effectLst/>
                        </a:rPr>
                        <a:t>Attention to detail</a:t>
                      </a:r>
                      <a:endParaRPr lang="en-GB" sz="1800" dirty="0">
                        <a:effectLst/>
                      </a:endParaRP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986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1426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8C62A1FFD5DA4398386D6C96E4C238" ma:contentTypeVersion="14" ma:contentTypeDescription="Create a new document." ma:contentTypeScope="" ma:versionID="889ccff9405a8db1b2d55852dde7e697">
  <xsd:schema xmlns:xsd="http://www.w3.org/2001/XMLSchema" xmlns:xs="http://www.w3.org/2001/XMLSchema" xmlns:p="http://schemas.microsoft.com/office/2006/metadata/properties" xmlns:ns2="31f9aac1-47b4-418c-8942-cf18ed466032" xmlns:ns3="5f81ca7d-e5d6-4beb-8942-5e3107672fe8" targetNamespace="http://schemas.microsoft.com/office/2006/metadata/properties" ma:root="true" ma:fieldsID="07b61ef789ca433c14ee171ea0efc2c5" ns2:_="" ns3:_="">
    <xsd:import namespace="31f9aac1-47b4-418c-8942-cf18ed466032"/>
    <xsd:import namespace="5f81ca7d-e5d6-4beb-8942-5e3107672f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f9aac1-47b4-418c-8942-cf18ed4660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5baec11d-c73a-4c0b-be9b-b3f45a7f0e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81ca7d-e5d6-4beb-8942-5e3107672fe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5b5b842c-b96a-4abe-bebf-7a4df83f4d13}" ma:internalName="TaxCatchAll" ma:showField="CatchAllData" ma:web="5f81ca7d-e5d6-4beb-8942-5e3107672f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f9aac1-47b4-418c-8942-cf18ed466032">
      <Terms xmlns="http://schemas.microsoft.com/office/infopath/2007/PartnerControls"/>
    </lcf76f155ced4ddcb4097134ff3c332f>
    <TaxCatchAll xmlns="5f81ca7d-e5d6-4beb-8942-5e3107672fe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7E523B-BD1E-4190-B9A2-F2E4C5727FF3}">
  <ds:schemaRefs>
    <ds:schemaRef ds:uri="31f9aac1-47b4-418c-8942-cf18ed466032"/>
    <ds:schemaRef ds:uri="5f81ca7d-e5d6-4beb-8942-5e3107672fe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F7ECE96-3696-4E41-A70E-C16FC49D8C5E}">
  <ds:schemaRefs>
    <ds:schemaRef ds:uri="31f9aac1-47b4-418c-8942-cf18ed466032"/>
    <ds:schemaRef ds:uri="5f81ca7d-e5d6-4beb-8942-5e3107672fe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1CD9388-F749-41AF-9C1B-68F65D86DB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407</Words>
  <Application>Microsoft Office PowerPoint</Application>
  <PresentationFormat>Widescreen</PresentationFormat>
  <Paragraphs>68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Arial,Sans-Serif</vt:lpstr>
      <vt:lpstr>Calibri</vt:lpstr>
      <vt:lpstr>Calibri Light</vt:lpstr>
      <vt:lpstr>Lato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Jones</dc:creator>
  <cp:lastModifiedBy>Lawrence, Charlotte</cp:lastModifiedBy>
  <cp:revision>12</cp:revision>
  <dcterms:created xsi:type="dcterms:W3CDTF">2022-06-14T10:01:13Z</dcterms:created>
  <dcterms:modified xsi:type="dcterms:W3CDTF">2023-12-04T16:57:58Z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0x010100458C62A1FFD5DA4398386D6C96E4C238</vt:lpwstr>
  </property>
  <property fmtid="{D5CDD505-2E9C-101B-9397-08002B2CF9AE}" pid="3" name="MediaServiceImageTags">
    <vt:lpwstr/>
  </property>
</Properties>
</file>