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10058400" cy="7772400"/>
  <p:notesSz cx="9144000" cy="6858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8"/>
    <a:srgbClr val="FFFFFF"/>
    <a:srgbClr val="006BD6"/>
    <a:srgbClr val="833978"/>
    <a:srgbClr val="1FADC8"/>
    <a:srgbClr val="0287BC"/>
    <a:srgbClr val="43CED1"/>
    <a:srgbClr val="9DE1E0"/>
    <a:srgbClr val="127FDE"/>
    <a:srgbClr val="AB4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CE551-85CE-46C4-8B0B-428066017F52}" v="2" dt="2023-10-19T14:31:34.586"/>
    <p1510:client id="{354B1BC1-6FBE-4E71-A67B-5DCB536EFB07}" v="2" dt="2023-10-19T14:30:50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5033" autoAdjust="0"/>
  </p:normalViewPr>
  <p:slideViewPr>
    <p:cSldViewPr snapToGrid="0">
      <p:cViewPr varScale="1">
        <p:scale>
          <a:sx n="65" d="100"/>
          <a:sy n="65" d="100"/>
        </p:scale>
        <p:origin x="928" y="48"/>
      </p:cViewPr>
      <p:guideLst>
        <p:guide orient="horz" pos="42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19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, Charlotte" userId="S::charlotte.lawrence@liverpoolcityregion-ca.gov.uk::d1edc840-16a5-48ff-b6e6-9e4df0f0b464" providerId="AD" clId="Web-{354B1BC1-6FBE-4E71-A67B-5DCB536EFB07}"/>
    <pc:docChg chg="modSld">
      <pc:chgData name="Lawrence, Charlotte" userId="S::charlotte.lawrence@liverpoolcityregion-ca.gov.uk::d1edc840-16a5-48ff-b6e6-9e4df0f0b464" providerId="AD" clId="Web-{354B1BC1-6FBE-4E71-A67B-5DCB536EFB07}" dt="2023-10-19T14:30:50.795" v="0"/>
      <pc:docMkLst>
        <pc:docMk/>
      </pc:docMkLst>
      <pc:sldChg chg="delSp">
        <pc:chgData name="Lawrence, Charlotte" userId="S::charlotte.lawrence@liverpoolcityregion-ca.gov.uk::d1edc840-16a5-48ff-b6e6-9e4df0f0b464" providerId="AD" clId="Web-{354B1BC1-6FBE-4E71-A67B-5DCB536EFB07}" dt="2023-10-19T14:30:50.795" v="0"/>
        <pc:sldMkLst>
          <pc:docMk/>
          <pc:sldMk cId="3431497081" sldId="264"/>
        </pc:sldMkLst>
        <pc:picChg chg="del">
          <ac:chgData name="Lawrence, Charlotte" userId="S::charlotte.lawrence@liverpoolcityregion-ca.gov.uk::d1edc840-16a5-48ff-b6e6-9e4df0f0b464" providerId="AD" clId="Web-{354B1BC1-6FBE-4E71-A67B-5DCB536EFB07}" dt="2023-10-19T14:30:50.795" v="0"/>
          <ac:picMkLst>
            <pc:docMk/>
            <pc:sldMk cId="3431497081" sldId="264"/>
            <ac:picMk id="33" creationId="{BE15A631-168A-421D-BA5C-481954681A4A}"/>
          </ac:picMkLst>
        </pc:picChg>
      </pc:sldChg>
    </pc:docChg>
  </pc:docChgLst>
  <pc:docChgLst>
    <pc:chgData clId="Web-{354B1BC1-6FBE-4E71-A67B-5DCB536EFB07}"/>
    <pc:docChg chg="modSld">
      <pc:chgData name="" userId="" providerId="" clId="Web-{354B1BC1-6FBE-4E71-A67B-5DCB536EFB07}" dt="2023-10-19T14:30:41.154" v="0"/>
      <pc:docMkLst>
        <pc:docMk/>
      </pc:docMkLst>
      <pc:sldChg chg="delSp">
        <pc:chgData name="" userId="" providerId="" clId="Web-{354B1BC1-6FBE-4E71-A67B-5DCB536EFB07}" dt="2023-10-19T14:30:41.154" v="0"/>
        <pc:sldMkLst>
          <pc:docMk/>
          <pc:sldMk cId="3431497081" sldId="264"/>
        </pc:sldMkLst>
        <pc:picChg chg="del">
          <ac:chgData name="" userId="" providerId="" clId="Web-{354B1BC1-6FBE-4E71-A67B-5DCB536EFB07}" dt="2023-10-19T14:30:41.154" v="0"/>
          <ac:picMkLst>
            <pc:docMk/>
            <pc:sldMk cId="3431497081" sldId="264"/>
            <ac:picMk id="49" creationId="{B993A79D-181C-42D1-AB6D-9B3EBBE24E33}"/>
          </ac:picMkLst>
        </pc:picChg>
      </pc:sldChg>
    </pc:docChg>
  </pc:docChgLst>
  <pc:docChgLst>
    <pc:chgData name="Lawrence, Charlotte" userId="d1edc840-16a5-48ff-b6e6-9e4df0f0b464" providerId="ADAL" clId="{2EFCE551-85CE-46C4-8B0B-428066017F52}"/>
    <pc:docChg chg="custSel modSld">
      <pc:chgData name="Lawrence, Charlotte" userId="d1edc840-16a5-48ff-b6e6-9e4df0f0b464" providerId="ADAL" clId="{2EFCE551-85CE-46C4-8B0B-428066017F52}" dt="2023-10-19T14:31:51.941" v="8" actId="1076"/>
      <pc:docMkLst>
        <pc:docMk/>
      </pc:docMkLst>
      <pc:sldChg chg="addSp delSp modSp mod">
        <pc:chgData name="Lawrence, Charlotte" userId="d1edc840-16a5-48ff-b6e6-9e4df0f0b464" providerId="ADAL" clId="{2EFCE551-85CE-46C4-8B0B-428066017F52}" dt="2023-10-19T14:31:51.941" v="8" actId="1076"/>
        <pc:sldMkLst>
          <pc:docMk/>
          <pc:sldMk cId="3431497081" sldId="264"/>
        </pc:sldMkLst>
        <pc:picChg chg="add del mod">
          <ac:chgData name="Lawrence, Charlotte" userId="d1edc840-16a5-48ff-b6e6-9e4df0f0b464" providerId="ADAL" clId="{2EFCE551-85CE-46C4-8B0B-428066017F52}" dt="2023-10-19T14:31:25.681" v="2" actId="478"/>
          <ac:picMkLst>
            <pc:docMk/>
            <pc:sldMk cId="3431497081" sldId="264"/>
            <ac:picMk id="6" creationId="{E1E54EA9-0B46-1B16-38D1-E3BE8AB41E18}"/>
          </ac:picMkLst>
        </pc:picChg>
        <pc:picChg chg="add mod">
          <ac:chgData name="Lawrence, Charlotte" userId="d1edc840-16a5-48ff-b6e6-9e4df0f0b464" providerId="ADAL" clId="{2EFCE551-85CE-46C4-8B0B-428066017F52}" dt="2023-10-19T14:31:51.941" v="8" actId="1076"/>
          <ac:picMkLst>
            <pc:docMk/>
            <pc:sldMk cId="3431497081" sldId="264"/>
            <ac:picMk id="8" creationId="{014E8B06-A9AA-30A8-9246-9ECE2FA354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2D58D5-00AD-42F3-A9DF-68CFCDA7F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D2345-1E74-47FF-8DFE-436FF1337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22974E-555B-4ABA-8F87-83932520B741}" type="datetime1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19CAC-621D-4C63-A8D7-2C2D93B6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79851-F06C-41A9-8ECD-EF2D9A88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0D4DD0-CDC8-413E-8BD7-AF1815EF4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28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2D8535-C7D5-4A89-8635-C36C4F62F77A}" type="datetime1">
              <a:rPr lang="en-GB" noProof="0" smtClean="0"/>
              <a:t>19/10/2023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E7DF9D-86ED-4F45-9E0F-EC6EE65741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2C2D218-3D73-4BFD-ADB8-2180A015F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/>
          <a:stretch/>
        </p:blipFill>
        <p:spPr>
          <a:xfrm rot="5400000">
            <a:off x="-1071729" y="1057833"/>
            <a:ext cx="7772401" cy="565671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8F71EEF-5E5F-420F-9767-F670EA379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89CA423-58AD-4CB7-AC23-B3E2FFDA2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1A8FAA07-7D56-4047-B401-0145FA491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65DFF4-8B29-44E0-9800-C32C9753B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6F9F58-DF55-4876-874B-F93F1E6B3C5C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F3A33-F794-4111-9BEF-6D4AD2D91116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5C1A351-2D11-42B1-BC0C-48C8E4F98D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90DDF7C-BCEB-4CD8-A791-82EC732201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EDFB2DA-7C60-4CC9-B01A-82FB388B2C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87C33B2C-085A-4520-BFF9-BC5A93E0F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178F007-27D0-44D3-89D6-72BEE9E1D1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0B47902-5F33-4AC3-8F92-A79AA91420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30F89E-0A37-46D2-B5FD-DA6B0FC842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7A82791-70E0-4477-86AB-1F6635B85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16200000" flipH="1">
            <a:off x="4675774" y="2354581"/>
            <a:ext cx="7772401" cy="3063239"/>
          </a:xfrm>
          <a:prstGeom prst="rect">
            <a:avLst/>
          </a:prstGeom>
        </p:spPr>
      </p:pic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116A434-AC6A-48E5-A42F-CB349215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5400000">
            <a:off x="-2369282" y="2354574"/>
            <a:ext cx="7772401" cy="306323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BDFF829-1741-4C7E-A8A2-93F96DFBA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704C55E-AF5D-436A-82AE-06788A09A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5E6BF6BA-898A-4E9F-AD50-F81DCC39A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598F9D8-8852-4E72-80EB-1EB37283D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F39654-2946-4D0C-9912-C1A08735CC4D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94E67D-22AB-4BA3-A346-9BF227D4B1A9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5D6E556-B9E3-455F-BFEF-7E71B9E646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7C9C502-F82A-4B00-9F03-FE6B9A32A7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8353AAC-6ABC-4E20-A019-B66A74E74D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9EEDCAC-3D7D-483A-ACF7-CBB14B501A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9BF4655B-56EA-409C-A008-6A206E90C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D534369-45D5-4D61-ACFF-C3FD9A8212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6584629-A6DF-4B5F-8CF4-54C24E500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29D546D3-E0EC-481A-B13D-58654C8C21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870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3F7455-F141-4FF3-AC0A-3F9C06870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6" t="2785" b="409"/>
          <a:stretch/>
        </p:blipFill>
        <p:spPr>
          <a:xfrm rot="5400000">
            <a:off x="-1148193" y="1148194"/>
            <a:ext cx="7772394" cy="5476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128AE8-3DB7-4F35-A5FF-F5927269A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4A19E1B7-A5DF-4B09-937C-C337D15325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7539133-8997-4967-BAFF-5E7FCF6A7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6D65CAA-A964-48A4-91EB-5D5D3B9AC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9B9C2A-D914-4F42-B675-19DF469CB361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E6BF6B-A901-411D-AD10-7989DFF77CF8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4C8D84C-8930-4E4B-922F-AB31370E81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C10B1BE-3385-453A-8936-7DD7D8C464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867D39F-78FE-4C89-B464-543551C42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851645-E535-46C9-BD52-4ABB55BA94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FB3627C-F0D5-4191-A6BA-C8F885CB78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2470FB5A-D73D-485F-AAE0-404CD46DCA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D1BFE2D-593C-4C47-B3EC-AFD31B019B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6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54A34-4FE1-4F67-AF9D-214ABBDDD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16200000" flipH="1">
            <a:off x="4344846" y="2062619"/>
            <a:ext cx="7772397" cy="364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C6A08-45FF-4528-B4AB-E0900CACA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5400000">
            <a:off x="-2062619" y="2062618"/>
            <a:ext cx="7772397" cy="364716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968121C-E1AC-466F-A7BD-69924691B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31E7974-C51F-48B7-9AE6-9DCC3B3359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29D0F1B-5A3A-4209-A11A-E12751513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82C60A2-8A04-472A-8E99-3F6C21D92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D1CE082-4044-4433-B81D-6583A5B634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444B6-0018-4A45-9197-4EACAFBDB8A0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C1DAC-59CD-4297-B41E-D9B37F16C277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C723D4B6-215A-4CC0-B5DD-2A10060AD9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85CBBD3-B5C3-4438-95E6-83CAF13AD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8BA7B8C-1573-464C-854D-0D726BEC78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007D79B-D371-43B3-8CEE-11BAA59693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9C61395-5045-46A3-A94E-9744556426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31C4B6F-9223-4C54-B51F-55AF334E00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54CBCB27-E2DE-4E92-AF1D-A3A3709C36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02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AFCF8-223E-4C20-AC4A-C2450000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Add your 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877CF-6DC8-4029-A358-BEC34347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Add text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2CD9-076A-4D7A-9BD7-9C86B20F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AF78-0089-4EC4-8EF3-8188497A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60FF-E8A2-4AD7-9888-A754D9D2C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ECF819-BE91-40EE-9749-44E13633754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None/>
        <a:defRPr sz="3173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5502-FE13-4A5E-AAB9-57C01082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83" y="2323690"/>
            <a:ext cx="6093350" cy="797899"/>
          </a:xfrm>
        </p:spPr>
        <p:txBody>
          <a:bodyPr rtlCol="0"/>
          <a:lstStyle/>
          <a:p>
            <a:pPr rtl="0"/>
            <a:r>
              <a:rPr lang="en-US" dirty="0">
                <a:solidFill>
                  <a:srgbClr val="00A8A8"/>
                </a:solidFill>
              </a:rPr>
              <a:t>____________</a:t>
            </a:r>
            <a:endParaRPr lang="en-GB" dirty="0">
              <a:solidFill>
                <a:srgbClr val="00A8A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585AD-7612-425A-9660-56D910968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8482" y="1381409"/>
            <a:ext cx="3907331" cy="429768"/>
          </a:xfrm>
        </p:spPr>
        <p:txBody>
          <a:bodyPr rtlCol="0"/>
          <a:lstStyle/>
          <a:p>
            <a:pPr algn="ctr" rtl="0"/>
            <a:r>
              <a:rPr lang="en-GB" dirty="0">
                <a:solidFill>
                  <a:srgbClr val="00A8A8"/>
                </a:solidFill>
              </a:rPr>
              <a:t>Awarded to: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A5AF27-4CC3-4659-B19F-F4902D359C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03585" y="4300619"/>
            <a:ext cx="5922051" cy="522031"/>
          </a:xfrm>
        </p:spPr>
        <p:txBody>
          <a:bodyPr rtlCol="0">
            <a:noAutofit/>
          </a:bodyPr>
          <a:lstStyle/>
          <a:p>
            <a:pPr algn="ctr" rtl="0"/>
            <a:r>
              <a:rPr lang="en-GB" sz="3000" dirty="0"/>
              <a:t>Student</a:t>
            </a:r>
          </a:p>
          <a:p>
            <a:pPr algn="ctr" rtl="0"/>
            <a:r>
              <a:rPr lang="en-GB" sz="3000" dirty="0"/>
              <a:t>Careers Champion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4DCD171-0F20-48A8-BD6D-502E2FB2F6C0}"/>
              </a:ext>
            </a:extLst>
          </p:cNvPr>
          <p:cNvSpPr txBox="1">
            <a:spLocks/>
          </p:cNvSpPr>
          <p:nvPr/>
        </p:nvSpPr>
        <p:spPr>
          <a:xfrm>
            <a:off x="3930263" y="584505"/>
            <a:ext cx="6093350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00A8A8"/>
                </a:solidFill>
              </a:rPr>
              <a:t>Certificate of Achievement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3B28F68-800E-4ABF-A026-8973ACFCDAFA}"/>
              </a:ext>
            </a:extLst>
          </p:cNvPr>
          <p:cNvSpPr txBox="1">
            <a:spLocks/>
          </p:cNvSpPr>
          <p:nvPr/>
        </p:nvSpPr>
        <p:spPr>
          <a:xfrm>
            <a:off x="3992692" y="3317910"/>
            <a:ext cx="5128590" cy="73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A8A8"/>
                </a:solidFill>
              </a:rPr>
              <a:t>For representing the </a:t>
            </a:r>
          </a:p>
          <a:p>
            <a:pPr algn="ctr"/>
            <a:r>
              <a:rPr lang="en-GB" dirty="0">
                <a:solidFill>
                  <a:srgbClr val="00A8A8"/>
                </a:solidFill>
              </a:rPr>
              <a:t>Liverpool City Region as a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7" name="Picture 46" descr="A picture containing object, coin, gear&#10;&#10;Description automatically generated">
            <a:extLst>
              <a:ext uri="{FF2B5EF4-FFF2-40B4-BE49-F238E27FC236}">
                <a16:creationId xmlns:a16="http://schemas.microsoft.com/office/drawing/2014/main" id="{45BAC6AE-7B42-4EB2-A53A-96C3B3243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329" y="5321039"/>
            <a:ext cx="1987096" cy="1982127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AA74C39-6861-4C4B-DDA3-9411D3FD7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61" y="238892"/>
            <a:ext cx="2714802" cy="2714802"/>
          </a:xfrm>
          <a:prstGeom prst="rect">
            <a:avLst/>
          </a:prstGeom>
        </p:spPr>
      </p:pic>
      <p:pic>
        <p:nvPicPr>
          <p:cNvPr id="8" name="Picture 7" descr="A circular logo with a star and text&#10;&#10;Description automatically generated">
            <a:extLst>
              <a:ext uri="{FF2B5EF4-FFF2-40B4-BE49-F238E27FC236}">
                <a16:creationId xmlns:a16="http://schemas.microsoft.com/office/drawing/2014/main" id="{014E8B06-A9AA-30A8-9246-9ECE2FA35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991" y="6390991"/>
            <a:ext cx="1538581" cy="12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9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ful Certificate">
      <a:dk1>
        <a:sysClr val="windowText" lastClr="000000"/>
      </a:dk1>
      <a:lt1>
        <a:sysClr val="window" lastClr="FFFFFF"/>
      </a:lt1>
      <a:dk2>
        <a:srgbClr val="006BD6"/>
      </a:dk2>
      <a:lt2>
        <a:srgbClr val="833978"/>
      </a:lt2>
      <a:accent1>
        <a:srgbClr val="C741AD"/>
      </a:accent1>
      <a:accent2>
        <a:srgbClr val="FF00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orful Certificate">
      <a:majorFont>
        <a:latin typeface="Georgia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97583_TF33931586_Win32" id="{161F7EA2-60F1-4045-A6AD-34A98E3810A3}" vid="{63A76DCE-F1BC-40D2-A08B-D4FFEF76BF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f9aac1-47b4-418c-8942-cf18ed466032">
      <Terms xmlns="http://schemas.microsoft.com/office/infopath/2007/PartnerControls"/>
    </lcf76f155ced4ddcb4097134ff3c332f>
    <TaxCatchAll xmlns="5f81ca7d-e5d6-4beb-8942-5e3107672f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62A1FFD5DA4398386D6C96E4C238" ma:contentTypeVersion="14" ma:contentTypeDescription="Create a new document." ma:contentTypeScope="" ma:versionID="889ccff9405a8db1b2d55852dde7e697">
  <xsd:schema xmlns:xsd="http://www.w3.org/2001/XMLSchema" xmlns:xs="http://www.w3.org/2001/XMLSchema" xmlns:p="http://schemas.microsoft.com/office/2006/metadata/properties" xmlns:ns2="31f9aac1-47b4-418c-8942-cf18ed466032" xmlns:ns3="5f81ca7d-e5d6-4beb-8942-5e3107672fe8" targetNamespace="http://schemas.microsoft.com/office/2006/metadata/properties" ma:root="true" ma:fieldsID="07b61ef789ca433c14ee171ea0efc2c5" ns2:_="" ns3:_="">
    <xsd:import namespace="31f9aac1-47b4-418c-8942-cf18ed466032"/>
    <xsd:import namespace="5f81ca7d-e5d6-4beb-8942-5e3107672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9aac1-47b4-418c-8942-cf18ed466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baec11d-c73a-4c0b-be9b-b3f45a7f0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ca7d-e5d6-4beb-8942-5e3107672f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b5b842c-b96a-4abe-bebf-7a4df83f4d13}" ma:internalName="TaxCatchAll" ma:showField="CatchAllData" ma:web="5f81ca7d-e5d6-4beb-8942-5e3107672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9E188-1874-47A0-B00E-739CF527151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1f9aac1-47b4-418c-8942-cf18ed466032"/>
    <ds:schemaRef ds:uri="http://purl.org/dc/elements/1.1/"/>
    <ds:schemaRef ds:uri="http://schemas.microsoft.com/office/2006/metadata/properties"/>
    <ds:schemaRef ds:uri="5f81ca7d-e5d6-4beb-8942-5e3107672fe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270CEE-44DC-4EEA-853B-1D5B6DC05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f9aac1-47b4-418c-8942-cf18ed466032"/>
    <ds:schemaRef ds:uri="5f81ca7d-e5d6-4beb-8942-5e3107672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731605-4C85-473B-91C7-6AAE4B4226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tf33931586_win32</Template>
  <TotalTime>141</TotalTime>
  <Words>19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Speak Pro</vt:lpstr>
      <vt:lpstr>Office Theme</vt:lpstr>
      <vt:lpstr>____________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 Jarvis</dc:title>
  <dc:creator>Julie Jones</dc:creator>
  <cp:lastModifiedBy>Lawrence, Charlotte</cp:lastModifiedBy>
  <cp:revision>18</cp:revision>
  <dcterms:created xsi:type="dcterms:W3CDTF">2021-11-15T13:43:00Z</dcterms:created>
  <dcterms:modified xsi:type="dcterms:W3CDTF">2023-10-19T14:31:56Z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0x010100458C62A1FFD5DA4398386D6C96E4C238</vt:lpwstr>
  </property>
  <property fmtid="{D5CDD505-2E9C-101B-9397-08002B2CF9AE}" pid="3" name="MediaServiceImageTags">
    <vt:lpwstr/>
  </property>
</Properties>
</file>