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7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i-impact.co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hyperlink" Target="https://www.youtube.com/channel/UCPRdYHvmpPZrymyzz6k4vVw/playlis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/>
        </p:nvSpPr>
        <p:spPr>
          <a:xfrm>
            <a:off x="2294552" y="10194"/>
            <a:ext cx="721535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Liverpool City Region, Creating Careers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i="1" dirty="0"/>
              <a:t>Marketing for Education and Media</a:t>
            </a:r>
            <a:r>
              <a:rPr lang="en-GB" sz="24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</a:t>
            </a:r>
            <a:endParaRPr sz="24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6274191" y="1124837"/>
            <a:ext cx="5804452" cy="2831544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Questions to ask hi-impact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what you have learned from your pre-work, come up with 3 questions you would like to ask. Is there anything </a:t>
            </a:r>
            <a:r>
              <a:rPr lang="en-GB" sz="12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en-GB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don’t understand </a:t>
            </a:r>
            <a:r>
              <a:rPr lang="en-GB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would like </a:t>
            </a:r>
            <a:r>
              <a:rPr lang="en-GB" sz="1200" b="1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more information </a:t>
            </a:r>
            <a:r>
              <a:rPr lang="en-GB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on? You may even come up with some questions as you hear Dionne talk.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6274191" y="3950617"/>
            <a:ext cx="5804452" cy="2831544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Useful careers tips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Whilst listening, note down any inspirational or interesting advice that you hear which could help you on your careers journey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 head over to your </a:t>
            </a:r>
            <a:r>
              <a:rPr lang="en-GB" sz="1400" b="1" i="1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Creating Careers Roadmap </a:t>
            </a: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evaluate today’s session…</a:t>
            </a:r>
            <a:endParaRPr dirty="0"/>
          </a:p>
        </p:txBody>
      </p:sp>
      <p:sp>
        <p:nvSpPr>
          <p:cNvPr id="93" name="Google Shape;93;p13"/>
          <p:cNvSpPr txBox="1"/>
          <p:nvPr/>
        </p:nvSpPr>
        <p:spPr>
          <a:xfrm>
            <a:off x="234600" y="1124837"/>
            <a:ext cx="5982643" cy="5508353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Pre work:</a:t>
            </a:r>
          </a:p>
          <a:p>
            <a:pPr algn="ctr"/>
            <a:r>
              <a:rPr lang="en-US" sz="1200" b="1" dirty="0">
                <a:solidFill>
                  <a:srgbClr val="FF0000"/>
                </a:solidFill>
              </a:rPr>
              <a:t>Tasks to complete to prepare you for the live session with hi-impact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100" u="sng" dirty="0">
                <a:solidFill>
                  <a:schemeClr val="hlink"/>
                </a:solidFill>
                <a:hlinkClick r:id="rId3"/>
              </a:rPr>
              <a:t>https://hi-impact.co.uk/</a:t>
            </a:r>
            <a:endParaRPr lang="en-GB" sz="1100" u="sng" dirty="0">
              <a:solidFill>
                <a:schemeClr val="hlink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100" u="sng" dirty="0">
              <a:solidFill>
                <a:schemeClr val="hlink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tx1"/>
                </a:solidFill>
              </a:rPr>
              <a:t>In your </a:t>
            </a:r>
            <a:r>
              <a:rPr lang="en-GB" sz="1100" b="1" u="sng" dirty="0">
                <a:solidFill>
                  <a:schemeClr val="tx1"/>
                </a:solidFill>
              </a:rPr>
              <a:t>own</a:t>
            </a:r>
            <a:r>
              <a:rPr lang="en-GB" sz="1100" u="sng" dirty="0">
                <a:solidFill>
                  <a:schemeClr val="tx1"/>
                </a:solidFill>
              </a:rPr>
              <a:t> </a:t>
            </a:r>
            <a:r>
              <a:rPr lang="en-GB" sz="1100" b="1" u="sng" dirty="0">
                <a:solidFill>
                  <a:schemeClr val="tx1"/>
                </a:solidFill>
              </a:rPr>
              <a:t>words</a:t>
            </a:r>
            <a:r>
              <a:rPr lang="en-GB" sz="1100" dirty="0">
                <a:solidFill>
                  <a:schemeClr val="tx1"/>
                </a:solidFill>
              </a:rPr>
              <a:t>, summarise what hi-impact do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100" dirty="0">
              <a:solidFill>
                <a:schemeClr val="tx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100" dirty="0">
              <a:solidFill>
                <a:schemeClr val="tx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100" dirty="0">
              <a:solidFill>
                <a:schemeClr val="tx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100" dirty="0">
              <a:solidFill>
                <a:schemeClr val="tx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100" dirty="0">
              <a:solidFill>
                <a:schemeClr val="tx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100" dirty="0">
              <a:solidFill>
                <a:schemeClr val="tx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tx1"/>
                </a:solidFill>
              </a:rPr>
              <a:t>Explore hi-impact’s YouTube channel to learn about the different technology that they use.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tx1"/>
                </a:solidFill>
                <a:hlinkClick r:id="rId4"/>
              </a:rPr>
              <a:t>https://www.youtube.com/channel/UCPRdYHvmpPZrymyzz6k4vVw/playlists</a:t>
            </a:r>
            <a:r>
              <a:rPr lang="en-GB" sz="1100" dirty="0">
                <a:solidFill>
                  <a:schemeClr val="tx1"/>
                </a:solidFill>
              </a:rPr>
              <a:t> </a:t>
            </a:r>
            <a:endParaRPr dirty="0">
              <a:solidFill>
                <a:schemeClr val="tx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dirty="0">
              <a:solidFill>
                <a:schemeClr val="tx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tx1"/>
                </a:solidFill>
              </a:rPr>
              <a:t>Why do you think hi-impact’s work is important to schools?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</a:t>
            </a:r>
            <a:r>
              <a:rPr lang="en-US" sz="12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skills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would you need to work at hi-impact?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 as many as you can and include a brief explanation of why you think they would need each skill. 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13" descr="A screenshot of a cell phone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866550" y="163640"/>
            <a:ext cx="3212093" cy="739106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66238" y="140091"/>
            <a:ext cx="2247604" cy="6755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208</Words>
  <Application>Microsoft Office PowerPoint</Application>
  <PresentationFormat>Widescreen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Lesleyann Craig</dc:creator>
  <cp:lastModifiedBy>Lesleyann Craig</cp:lastModifiedBy>
  <cp:revision>3</cp:revision>
  <dcterms:modified xsi:type="dcterms:W3CDTF">2020-10-04T15:34:32Z</dcterms:modified>
</cp:coreProperties>
</file>