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0" r:id="rId1"/>
    <p:sldMasterId id="2147483648" r:id="rId2"/>
    <p:sldMasterId id="2147483650" r:id="rId3"/>
  </p:sldMasterIdLst>
  <p:notesMasterIdLst>
    <p:notesMasterId r:id="rId26"/>
  </p:notesMasterIdLst>
  <p:sldIdLst>
    <p:sldId id="257" r:id="rId4"/>
    <p:sldId id="345" r:id="rId5"/>
    <p:sldId id="256" r:id="rId6"/>
    <p:sldId id="258" r:id="rId7"/>
    <p:sldId id="347" r:id="rId8"/>
    <p:sldId id="348" r:id="rId9"/>
    <p:sldId id="349" r:id="rId10"/>
    <p:sldId id="350" r:id="rId11"/>
    <p:sldId id="351" r:id="rId12"/>
    <p:sldId id="352" r:id="rId13"/>
    <p:sldId id="353" r:id="rId14"/>
    <p:sldId id="19544" r:id="rId15"/>
    <p:sldId id="355" r:id="rId16"/>
    <p:sldId id="356" r:id="rId17"/>
    <p:sldId id="357" r:id="rId18"/>
    <p:sldId id="358" r:id="rId19"/>
    <p:sldId id="359" r:id="rId20"/>
    <p:sldId id="360" r:id="rId21"/>
    <p:sldId id="361" r:id="rId22"/>
    <p:sldId id="362" r:id="rId23"/>
    <p:sldId id="363" r:id="rId24"/>
    <p:sldId id="36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varScale="1">
        <p:scale>
          <a:sx n="62" d="100"/>
          <a:sy n="62" d="100"/>
        </p:scale>
        <p:origin x="776"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9BE186-683B-4B5D-B6D5-0071195DFB30}" type="datetimeFigureOut">
              <a:rPr lang="en-GB" smtClean="0"/>
              <a:t>09/02/2022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953945-B924-4E8B-B46D-6A5B47B4D992}" type="slidenum">
              <a:rPr lang="en-GB" smtClean="0"/>
              <a:t>‹#›</a:t>
            </a:fld>
            <a:endParaRPr lang="en-GB"/>
          </a:p>
        </p:txBody>
      </p:sp>
    </p:spTree>
    <p:extLst>
      <p:ext uri="{BB962C8B-B14F-4D97-AF65-F5344CB8AC3E}">
        <p14:creationId xmlns:p14="http://schemas.microsoft.com/office/powerpoint/2010/main" val="846301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lvl="0"/>
            <a:fld id="{CAE78CE1-421A-4FE3-835F-D5425B1F81C6}" type="slidenum">
              <a:rPr lang="en-GB" smtClean="0"/>
              <a:t>12</a:t>
            </a:fld>
            <a:endParaRPr lang="en-GB"/>
          </a:p>
        </p:txBody>
      </p:sp>
    </p:spTree>
    <p:extLst>
      <p:ext uri="{BB962C8B-B14F-4D97-AF65-F5344CB8AC3E}">
        <p14:creationId xmlns:p14="http://schemas.microsoft.com/office/powerpoint/2010/main" val="1316090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8" Type="http://schemas.openxmlformats.org/officeDocument/2006/relationships/hyperlink" Target="https://twitter.com/Alstom" TargetMode="External"/><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hyperlink" Target="https://www.facebook.com/ALSTOM/" TargetMode="External"/><Relationship Id="rId1" Type="http://schemas.openxmlformats.org/officeDocument/2006/relationships/slideMaster" Target="../slideMasters/slideMaster2.xml"/><Relationship Id="rId6" Type="http://schemas.openxmlformats.org/officeDocument/2006/relationships/hyperlink" Target="https://www.instagram.com/alstom" TargetMode="External"/><Relationship Id="rId11" Type="http://schemas.openxmlformats.org/officeDocument/2006/relationships/image" Target="../media/image3.png"/><Relationship Id="rId5" Type="http://schemas.openxmlformats.org/officeDocument/2006/relationships/image" Target="../media/image8.png"/><Relationship Id="rId10" Type="http://schemas.openxmlformats.org/officeDocument/2006/relationships/hyperlink" Target="http://www.alstom.com/" TargetMode="External"/><Relationship Id="rId4" Type="http://schemas.openxmlformats.org/officeDocument/2006/relationships/hyperlink" Target="https://www.linkedin.com/company/alstom/" TargetMode="External"/><Relationship Id="rId9" Type="http://schemas.openxmlformats.org/officeDocument/2006/relationships/image" Target="../media/image10.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AA8AA-4103-4ECD-9011-F0ABE8A2DA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F9FB936-ADD4-4F5C-9B0E-2E7442E16C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8FF179B-D8D2-44CF-B6D5-82F753980503}"/>
              </a:ext>
            </a:extLst>
          </p:cNvPr>
          <p:cNvSpPr>
            <a:spLocks noGrp="1"/>
          </p:cNvSpPr>
          <p:nvPr>
            <p:ph type="dt" sz="half" idx="10"/>
          </p:nvPr>
        </p:nvSpPr>
        <p:spPr/>
        <p:txBody>
          <a:bodyPr/>
          <a:lstStyle/>
          <a:p>
            <a:fld id="{8325FBF7-EA12-4BEC-B506-C38316A1BB7F}" type="datetimeFigureOut">
              <a:rPr lang="en-GB" smtClean="0"/>
              <a:t>09/02/2022</a:t>
            </a:fld>
            <a:endParaRPr lang="en-GB"/>
          </a:p>
        </p:txBody>
      </p:sp>
      <p:sp>
        <p:nvSpPr>
          <p:cNvPr id="5" name="Footer Placeholder 4">
            <a:extLst>
              <a:ext uri="{FF2B5EF4-FFF2-40B4-BE49-F238E27FC236}">
                <a16:creationId xmlns:a16="http://schemas.microsoft.com/office/drawing/2014/main" id="{3234BA5E-3231-44F7-9BF6-D4DFEB9CC39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3DEB2AA-A720-43FD-83BC-1855C33F17C0}"/>
              </a:ext>
            </a:extLst>
          </p:cNvPr>
          <p:cNvSpPr>
            <a:spLocks noGrp="1"/>
          </p:cNvSpPr>
          <p:nvPr>
            <p:ph type="sldNum" sz="quarter" idx="12"/>
          </p:nvPr>
        </p:nvSpPr>
        <p:spPr/>
        <p:txBody>
          <a:bodyPr/>
          <a:lstStyle/>
          <a:p>
            <a:fld id="{0E66EC46-0C29-45F5-94F7-4E9EF9707ABE}" type="slidenum">
              <a:rPr lang="en-GB" smtClean="0"/>
              <a:t>‹#›</a:t>
            </a:fld>
            <a:endParaRPr lang="en-GB"/>
          </a:p>
        </p:txBody>
      </p:sp>
    </p:spTree>
    <p:extLst>
      <p:ext uri="{BB962C8B-B14F-4D97-AF65-F5344CB8AC3E}">
        <p14:creationId xmlns:p14="http://schemas.microsoft.com/office/powerpoint/2010/main" val="767432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1A0AF-EE35-47FD-AEFA-6651D6CE220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44B01DC-BAF1-4BD2-8F40-D4CB0E03AE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901BB03-6D0F-42FE-87AC-D559D8DF977E}"/>
              </a:ext>
            </a:extLst>
          </p:cNvPr>
          <p:cNvSpPr>
            <a:spLocks noGrp="1"/>
          </p:cNvSpPr>
          <p:nvPr>
            <p:ph type="dt" sz="half" idx="10"/>
          </p:nvPr>
        </p:nvSpPr>
        <p:spPr/>
        <p:txBody>
          <a:bodyPr/>
          <a:lstStyle/>
          <a:p>
            <a:fld id="{8325FBF7-EA12-4BEC-B506-C38316A1BB7F}" type="datetimeFigureOut">
              <a:rPr lang="en-GB" smtClean="0"/>
              <a:t>09/02/2022</a:t>
            </a:fld>
            <a:endParaRPr lang="en-GB"/>
          </a:p>
        </p:txBody>
      </p:sp>
      <p:sp>
        <p:nvSpPr>
          <p:cNvPr id="5" name="Footer Placeholder 4">
            <a:extLst>
              <a:ext uri="{FF2B5EF4-FFF2-40B4-BE49-F238E27FC236}">
                <a16:creationId xmlns:a16="http://schemas.microsoft.com/office/drawing/2014/main" id="{8DE1DCF7-7AB7-4A4A-9F45-B7B600EDF65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787E5C9-03B9-4C8F-867C-A6100BF08F42}"/>
              </a:ext>
            </a:extLst>
          </p:cNvPr>
          <p:cNvSpPr>
            <a:spLocks noGrp="1"/>
          </p:cNvSpPr>
          <p:nvPr>
            <p:ph type="sldNum" sz="quarter" idx="12"/>
          </p:nvPr>
        </p:nvSpPr>
        <p:spPr/>
        <p:txBody>
          <a:bodyPr/>
          <a:lstStyle/>
          <a:p>
            <a:fld id="{0E66EC46-0C29-45F5-94F7-4E9EF9707ABE}" type="slidenum">
              <a:rPr lang="en-GB" smtClean="0"/>
              <a:t>‹#›</a:t>
            </a:fld>
            <a:endParaRPr lang="en-GB"/>
          </a:p>
        </p:txBody>
      </p:sp>
    </p:spTree>
    <p:extLst>
      <p:ext uri="{BB962C8B-B14F-4D97-AF65-F5344CB8AC3E}">
        <p14:creationId xmlns:p14="http://schemas.microsoft.com/office/powerpoint/2010/main" val="3548067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2FF5E8-B631-4577-B926-1CC04303105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1F6C7C2-0833-44F1-9743-5BF8D9CC04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1FC1860-9208-4399-A31B-1A6D6DC66C65}"/>
              </a:ext>
            </a:extLst>
          </p:cNvPr>
          <p:cNvSpPr>
            <a:spLocks noGrp="1"/>
          </p:cNvSpPr>
          <p:nvPr>
            <p:ph type="dt" sz="half" idx="10"/>
          </p:nvPr>
        </p:nvSpPr>
        <p:spPr/>
        <p:txBody>
          <a:bodyPr/>
          <a:lstStyle/>
          <a:p>
            <a:fld id="{8325FBF7-EA12-4BEC-B506-C38316A1BB7F}" type="datetimeFigureOut">
              <a:rPr lang="en-GB" smtClean="0"/>
              <a:t>09/02/2022</a:t>
            </a:fld>
            <a:endParaRPr lang="en-GB"/>
          </a:p>
        </p:txBody>
      </p:sp>
      <p:sp>
        <p:nvSpPr>
          <p:cNvPr id="5" name="Footer Placeholder 4">
            <a:extLst>
              <a:ext uri="{FF2B5EF4-FFF2-40B4-BE49-F238E27FC236}">
                <a16:creationId xmlns:a16="http://schemas.microsoft.com/office/drawing/2014/main" id="{19CE3C0A-118E-46B4-8947-ADE1E30199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CE97E43-8A8D-449D-AEA7-E54D0D59954A}"/>
              </a:ext>
            </a:extLst>
          </p:cNvPr>
          <p:cNvSpPr>
            <a:spLocks noGrp="1"/>
          </p:cNvSpPr>
          <p:nvPr>
            <p:ph type="sldNum" sz="quarter" idx="12"/>
          </p:nvPr>
        </p:nvSpPr>
        <p:spPr/>
        <p:txBody>
          <a:bodyPr/>
          <a:lstStyle/>
          <a:p>
            <a:fld id="{0E66EC46-0C29-45F5-94F7-4E9EF9707ABE}" type="slidenum">
              <a:rPr lang="en-GB" smtClean="0"/>
              <a:t>‹#›</a:t>
            </a:fld>
            <a:endParaRPr lang="en-GB"/>
          </a:p>
        </p:txBody>
      </p:sp>
    </p:spTree>
    <p:extLst>
      <p:ext uri="{BB962C8B-B14F-4D97-AF65-F5344CB8AC3E}">
        <p14:creationId xmlns:p14="http://schemas.microsoft.com/office/powerpoint/2010/main" val="848600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over_generic_red_v1">
    <p:spTree>
      <p:nvGrpSpPr>
        <p:cNvPr id="1" name=""/>
        <p:cNvGrpSpPr/>
        <p:nvPr/>
      </p:nvGrpSpPr>
      <p:grpSpPr>
        <a:xfrm>
          <a:off x="0" y="0"/>
          <a:ext cx="0" cy="0"/>
          <a:chOff x="0" y="0"/>
          <a:chExt cx="0" cy="0"/>
        </a:xfrm>
      </p:grpSpPr>
      <p:grpSp>
        <p:nvGrpSpPr>
          <p:cNvPr id="2" name="Groupe 13">
            <a:extLst>
              <a:ext uri="{FF2B5EF4-FFF2-40B4-BE49-F238E27FC236}">
                <a16:creationId xmlns:a16="http://schemas.microsoft.com/office/drawing/2014/main" id="{EA8FC059-01E5-41BD-9F07-EBF883261F0B}"/>
              </a:ext>
            </a:extLst>
          </p:cNvPr>
          <p:cNvGrpSpPr/>
          <p:nvPr/>
        </p:nvGrpSpPr>
        <p:grpSpPr>
          <a:xfrm>
            <a:off x="1835959" y="713698"/>
            <a:ext cx="8518495" cy="4859999"/>
            <a:chOff x="1835959" y="713698"/>
            <a:chExt cx="8518495" cy="4859999"/>
          </a:xfrm>
        </p:grpSpPr>
        <p:sp>
          <p:nvSpPr>
            <p:cNvPr id="3" name="Forme libre 14">
              <a:extLst>
                <a:ext uri="{FF2B5EF4-FFF2-40B4-BE49-F238E27FC236}">
                  <a16:creationId xmlns:a16="http://schemas.microsoft.com/office/drawing/2014/main" id="{EAA7CFC9-A980-4B64-B2A2-AB1F83C44496}"/>
                </a:ext>
              </a:extLst>
            </p:cNvPr>
            <p:cNvSpPr/>
            <p:nvPr/>
          </p:nvSpPr>
          <p:spPr>
            <a:xfrm>
              <a:off x="1835959" y="713698"/>
              <a:ext cx="4256998" cy="4859999"/>
            </a:xfrm>
            <a:custGeom>
              <a:avLst/>
              <a:gdLst>
                <a:gd name="f0" fmla="val 10800000"/>
                <a:gd name="f1" fmla="val 5400000"/>
                <a:gd name="f2" fmla="val 180"/>
                <a:gd name="f3" fmla="val w"/>
                <a:gd name="f4" fmla="val h"/>
                <a:gd name="f5" fmla="val 0"/>
                <a:gd name="f6" fmla="val 4257000"/>
                <a:gd name="f7" fmla="val 4860000"/>
                <a:gd name="f8" fmla="val 2430000"/>
                <a:gd name="f9" fmla="val 2681635"/>
                <a:gd name="f10" fmla="val 2924336"/>
                <a:gd name="f11" fmla="val 38248"/>
                <a:gd name="f12" fmla="val 3152608"/>
                <a:gd name="f13" fmla="val 109248"/>
                <a:gd name="f14" fmla="val 3228698"/>
                <a:gd name="f15" fmla="val 132915"/>
                <a:gd name="f16" fmla="val 3303186"/>
                <a:gd name="f17" fmla="val 160220"/>
                <a:gd name="f18" fmla="val 3375866"/>
                <a:gd name="f19" fmla="val 190962"/>
                <a:gd name="f20" fmla="val 3588282"/>
                <a:gd name="f21" fmla="val 293288"/>
                <a:gd name="f22" fmla="val 3698050"/>
                <a:gd name="f23" fmla="val 359974"/>
                <a:gd name="f24" fmla="val 3788636"/>
                <a:gd name="f25" fmla="val 415006"/>
                <a:gd name="f26" fmla="val 3878887"/>
                <a:gd name="f27" fmla="val 482494"/>
                <a:gd name="f28" fmla="val 3975706"/>
                <a:gd name="f29" fmla="val 554894"/>
                <a:gd name="f30" fmla="val 4055153"/>
                <a:gd name="f31" fmla="val 627100"/>
                <a:gd name="f32" fmla="val 4148270"/>
                <a:gd name="f33" fmla="val 711731"/>
                <a:gd name="f34" fmla="val 831364"/>
                <a:gd name="f35" fmla="val 4208894"/>
                <a:gd name="f36" fmla="val 884294"/>
                <a:gd name="f37" fmla="val 3862240"/>
                <a:gd name="f38" fmla="val 1304342"/>
                <a:gd name="f39" fmla="val 3654000"/>
                <a:gd name="f40" fmla="val 1842852"/>
                <a:gd name="f41" fmla="val 3017148"/>
                <a:gd name="f42" fmla="val 3555659"/>
                <a:gd name="f43" fmla="val 4028636"/>
                <a:gd name="f44" fmla="val 3708526"/>
                <a:gd name="f45" fmla="val 4588013"/>
                <a:gd name="f46" fmla="val 3101026"/>
                <a:gd name="f47" fmla="val 1087948"/>
                <a:gd name="f48" fmla="val 3772052"/>
                <a:gd name="f49" fmla="+- 0 0 -90"/>
                <a:gd name="f50" fmla="*/ f3 1 4257000"/>
                <a:gd name="f51" fmla="*/ f4 1 4860000"/>
                <a:gd name="f52" fmla="+- f7 0 f5"/>
                <a:gd name="f53" fmla="+- f6 0 f5"/>
                <a:gd name="f54" fmla="*/ f49 f0 1"/>
                <a:gd name="f55" fmla="*/ f53 1 4257000"/>
                <a:gd name="f56" fmla="*/ f52 1 4860000"/>
                <a:gd name="f57" fmla="*/ 2430000 f53 1"/>
                <a:gd name="f58" fmla="*/ 0 f52 1"/>
                <a:gd name="f59" fmla="*/ 3152608 f53 1"/>
                <a:gd name="f60" fmla="*/ 109248 f52 1"/>
                <a:gd name="f61" fmla="*/ 3375866 f53 1"/>
                <a:gd name="f62" fmla="*/ 190962 f52 1"/>
                <a:gd name="f63" fmla="*/ 3588282 f53 1"/>
                <a:gd name="f64" fmla="*/ 293288 f52 1"/>
                <a:gd name="f65" fmla="*/ 3698050 f53 1"/>
                <a:gd name="f66" fmla="*/ 359974 f52 1"/>
                <a:gd name="f67" fmla="*/ 3788636 f53 1"/>
                <a:gd name="f68" fmla="*/ 415006 f52 1"/>
                <a:gd name="f69" fmla="*/ 3878887 f53 1"/>
                <a:gd name="f70" fmla="*/ 482494 f52 1"/>
                <a:gd name="f71" fmla="*/ 3975706 f53 1"/>
                <a:gd name="f72" fmla="*/ 554894 f52 1"/>
                <a:gd name="f73" fmla="*/ 4055153 f53 1"/>
                <a:gd name="f74" fmla="*/ 627100 f52 1"/>
                <a:gd name="f75" fmla="*/ 4148270 f53 1"/>
                <a:gd name="f76" fmla="*/ 711731 f52 1"/>
                <a:gd name="f77" fmla="*/ 4257000 f53 1"/>
                <a:gd name="f78" fmla="*/ 831364 f52 1"/>
                <a:gd name="f79" fmla="*/ 4208894 f53 1"/>
                <a:gd name="f80" fmla="*/ 884294 f52 1"/>
                <a:gd name="f81" fmla="*/ 3654000 f53 1"/>
                <a:gd name="f82" fmla="*/ 2430000 f52 1"/>
                <a:gd name="f83" fmla="*/ 3975706 f52 1"/>
                <a:gd name="f84" fmla="*/ 4028636 f52 1"/>
                <a:gd name="f85" fmla="*/ 4148270 f52 1"/>
                <a:gd name="f86" fmla="*/ 4860000 f52 1"/>
                <a:gd name="f87" fmla="*/ 0 f53 1"/>
                <a:gd name="f88" fmla="*/ f54 1 f2"/>
                <a:gd name="f89" fmla="*/ f57 1 4257000"/>
                <a:gd name="f90" fmla="*/ f58 1 4860000"/>
                <a:gd name="f91" fmla="*/ f59 1 4257000"/>
                <a:gd name="f92" fmla="*/ f60 1 4860000"/>
                <a:gd name="f93" fmla="*/ f61 1 4257000"/>
                <a:gd name="f94" fmla="*/ f62 1 4860000"/>
                <a:gd name="f95" fmla="*/ f63 1 4257000"/>
                <a:gd name="f96" fmla="*/ f64 1 4860000"/>
                <a:gd name="f97" fmla="*/ f65 1 4257000"/>
                <a:gd name="f98" fmla="*/ f66 1 4860000"/>
                <a:gd name="f99" fmla="*/ f67 1 4257000"/>
                <a:gd name="f100" fmla="*/ f68 1 4860000"/>
                <a:gd name="f101" fmla="*/ f69 1 4257000"/>
                <a:gd name="f102" fmla="*/ f70 1 4860000"/>
                <a:gd name="f103" fmla="*/ f71 1 4257000"/>
                <a:gd name="f104" fmla="*/ f72 1 4860000"/>
                <a:gd name="f105" fmla="*/ f73 1 4257000"/>
                <a:gd name="f106" fmla="*/ f74 1 4860000"/>
                <a:gd name="f107" fmla="*/ f75 1 4257000"/>
                <a:gd name="f108" fmla="*/ f76 1 4860000"/>
                <a:gd name="f109" fmla="*/ f77 1 4257000"/>
                <a:gd name="f110" fmla="*/ f78 1 4860000"/>
                <a:gd name="f111" fmla="*/ f79 1 4257000"/>
                <a:gd name="f112" fmla="*/ f80 1 4860000"/>
                <a:gd name="f113" fmla="*/ f81 1 4257000"/>
                <a:gd name="f114" fmla="*/ f82 1 4860000"/>
                <a:gd name="f115" fmla="*/ f83 1 4860000"/>
                <a:gd name="f116" fmla="*/ f84 1 4860000"/>
                <a:gd name="f117" fmla="*/ f85 1 4860000"/>
                <a:gd name="f118" fmla="*/ f86 1 4860000"/>
                <a:gd name="f119" fmla="*/ f87 1 4257000"/>
                <a:gd name="f120" fmla="*/ f5 1 f55"/>
                <a:gd name="f121" fmla="*/ f6 1 f55"/>
                <a:gd name="f122" fmla="*/ f5 1 f56"/>
                <a:gd name="f123" fmla="*/ f7 1 f56"/>
                <a:gd name="f124" fmla="+- f88 0 f1"/>
                <a:gd name="f125" fmla="*/ f89 1 f55"/>
                <a:gd name="f126" fmla="*/ f90 1 f56"/>
                <a:gd name="f127" fmla="*/ f91 1 f55"/>
                <a:gd name="f128" fmla="*/ f92 1 f56"/>
                <a:gd name="f129" fmla="*/ f93 1 f55"/>
                <a:gd name="f130" fmla="*/ f94 1 f56"/>
                <a:gd name="f131" fmla="*/ f95 1 f55"/>
                <a:gd name="f132" fmla="*/ f96 1 f56"/>
                <a:gd name="f133" fmla="*/ f97 1 f55"/>
                <a:gd name="f134" fmla="*/ f98 1 f56"/>
                <a:gd name="f135" fmla="*/ f99 1 f55"/>
                <a:gd name="f136" fmla="*/ f100 1 f56"/>
                <a:gd name="f137" fmla="*/ f101 1 f55"/>
                <a:gd name="f138" fmla="*/ f102 1 f56"/>
                <a:gd name="f139" fmla="*/ f103 1 f55"/>
                <a:gd name="f140" fmla="*/ f104 1 f56"/>
                <a:gd name="f141" fmla="*/ f105 1 f55"/>
                <a:gd name="f142" fmla="*/ f106 1 f56"/>
                <a:gd name="f143" fmla="*/ f107 1 f55"/>
                <a:gd name="f144" fmla="*/ f108 1 f56"/>
                <a:gd name="f145" fmla="*/ f109 1 f55"/>
                <a:gd name="f146" fmla="*/ f110 1 f56"/>
                <a:gd name="f147" fmla="*/ f111 1 f55"/>
                <a:gd name="f148" fmla="*/ f112 1 f56"/>
                <a:gd name="f149" fmla="*/ f113 1 f55"/>
                <a:gd name="f150" fmla="*/ f114 1 f56"/>
                <a:gd name="f151" fmla="*/ f115 1 f56"/>
                <a:gd name="f152" fmla="*/ f116 1 f56"/>
                <a:gd name="f153" fmla="*/ f117 1 f56"/>
                <a:gd name="f154" fmla="*/ f118 1 f56"/>
                <a:gd name="f155" fmla="*/ f119 1 f55"/>
                <a:gd name="f156" fmla="*/ f120 f50 1"/>
                <a:gd name="f157" fmla="*/ f121 f50 1"/>
                <a:gd name="f158" fmla="*/ f123 f51 1"/>
                <a:gd name="f159" fmla="*/ f122 f51 1"/>
                <a:gd name="f160" fmla="*/ f125 f50 1"/>
                <a:gd name="f161" fmla="*/ f126 f51 1"/>
                <a:gd name="f162" fmla="*/ f127 f50 1"/>
                <a:gd name="f163" fmla="*/ f128 f51 1"/>
                <a:gd name="f164" fmla="*/ f129 f50 1"/>
                <a:gd name="f165" fmla="*/ f130 f51 1"/>
                <a:gd name="f166" fmla="*/ f131 f50 1"/>
                <a:gd name="f167" fmla="*/ f132 f51 1"/>
                <a:gd name="f168" fmla="*/ f133 f50 1"/>
                <a:gd name="f169" fmla="*/ f134 f51 1"/>
                <a:gd name="f170" fmla="*/ f135 f50 1"/>
                <a:gd name="f171" fmla="*/ f136 f51 1"/>
                <a:gd name="f172" fmla="*/ f137 f50 1"/>
                <a:gd name="f173" fmla="*/ f138 f51 1"/>
                <a:gd name="f174" fmla="*/ f139 f50 1"/>
                <a:gd name="f175" fmla="*/ f140 f51 1"/>
                <a:gd name="f176" fmla="*/ f141 f50 1"/>
                <a:gd name="f177" fmla="*/ f142 f51 1"/>
                <a:gd name="f178" fmla="*/ f143 f50 1"/>
                <a:gd name="f179" fmla="*/ f144 f51 1"/>
                <a:gd name="f180" fmla="*/ f145 f50 1"/>
                <a:gd name="f181" fmla="*/ f146 f51 1"/>
                <a:gd name="f182" fmla="*/ f147 f50 1"/>
                <a:gd name="f183" fmla="*/ f148 f51 1"/>
                <a:gd name="f184" fmla="*/ f149 f50 1"/>
                <a:gd name="f185" fmla="*/ f150 f51 1"/>
                <a:gd name="f186" fmla="*/ f151 f51 1"/>
                <a:gd name="f187" fmla="*/ f152 f51 1"/>
                <a:gd name="f188" fmla="*/ f153 f51 1"/>
                <a:gd name="f189" fmla="*/ f154 f51 1"/>
                <a:gd name="f190" fmla="*/ f155 f50 1"/>
              </a:gdLst>
              <a:ahLst/>
              <a:cxnLst>
                <a:cxn ang="3cd4">
                  <a:pos x="hc" y="t"/>
                </a:cxn>
                <a:cxn ang="0">
                  <a:pos x="r" y="vc"/>
                </a:cxn>
                <a:cxn ang="cd4">
                  <a:pos x="hc" y="b"/>
                </a:cxn>
                <a:cxn ang="cd2">
                  <a:pos x="l" y="vc"/>
                </a:cxn>
                <a:cxn ang="f124">
                  <a:pos x="f160" y="f161"/>
                </a:cxn>
                <a:cxn ang="f124">
                  <a:pos x="f162" y="f163"/>
                </a:cxn>
                <a:cxn ang="f124">
                  <a:pos x="f164" y="f165"/>
                </a:cxn>
                <a:cxn ang="f124">
                  <a:pos x="f166" y="f167"/>
                </a:cxn>
                <a:cxn ang="f124">
                  <a:pos x="f168" y="f169"/>
                </a:cxn>
                <a:cxn ang="f124">
                  <a:pos x="f170" y="f171"/>
                </a:cxn>
                <a:cxn ang="f124">
                  <a:pos x="f172" y="f173"/>
                </a:cxn>
                <a:cxn ang="f124">
                  <a:pos x="f174" y="f175"/>
                </a:cxn>
                <a:cxn ang="f124">
                  <a:pos x="f176" y="f177"/>
                </a:cxn>
                <a:cxn ang="f124">
                  <a:pos x="f178" y="f179"/>
                </a:cxn>
                <a:cxn ang="f124">
                  <a:pos x="f180" y="f181"/>
                </a:cxn>
                <a:cxn ang="f124">
                  <a:pos x="f182" y="f183"/>
                </a:cxn>
                <a:cxn ang="f124">
                  <a:pos x="f184" y="f185"/>
                </a:cxn>
                <a:cxn ang="f124">
                  <a:pos x="f182" y="f186"/>
                </a:cxn>
                <a:cxn ang="f124">
                  <a:pos x="f180" y="f187"/>
                </a:cxn>
                <a:cxn ang="f124">
                  <a:pos x="f178" y="f188"/>
                </a:cxn>
                <a:cxn ang="f124">
                  <a:pos x="f160" y="f189"/>
                </a:cxn>
                <a:cxn ang="f124">
                  <a:pos x="f190" y="f185"/>
                </a:cxn>
                <a:cxn ang="f124">
                  <a:pos x="f160" y="f161"/>
                </a:cxn>
              </a:cxnLst>
              <a:rect l="f156" t="f159" r="f157" b="f158"/>
              <a:pathLst>
                <a:path w="4257000" h="4860000">
                  <a:moveTo>
                    <a:pt x="f8" y="f5"/>
                  </a:moveTo>
                  <a:cubicBezTo>
                    <a:pt x="f9" y="f5"/>
                    <a:pt x="f10" y="f11"/>
                    <a:pt x="f12" y="f13"/>
                  </a:cubicBezTo>
                  <a:cubicBezTo>
                    <a:pt x="f14" y="f15"/>
                    <a:pt x="f16" y="f17"/>
                    <a:pt x="f18" y="f19"/>
                  </a:cubicBezTo>
                  <a:lnTo>
                    <a:pt x="f20" y="f21"/>
                  </a:lnTo>
                  <a:lnTo>
                    <a:pt x="f22" y="f23"/>
                  </a:lnTo>
                  <a:lnTo>
                    <a:pt x="f24" y="f25"/>
                  </a:lnTo>
                  <a:lnTo>
                    <a:pt x="f26" y="f27"/>
                  </a:lnTo>
                  <a:lnTo>
                    <a:pt x="f28" y="f29"/>
                  </a:lnTo>
                  <a:lnTo>
                    <a:pt x="f30" y="f31"/>
                  </a:lnTo>
                  <a:lnTo>
                    <a:pt x="f32" y="f33"/>
                  </a:lnTo>
                  <a:lnTo>
                    <a:pt x="f6" y="f34"/>
                  </a:lnTo>
                  <a:lnTo>
                    <a:pt x="f35" y="f36"/>
                  </a:lnTo>
                  <a:cubicBezTo>
                    <a:pt x="f37" y="f38"/>
                    <a:pt x="f39" y="f40"/>
                    <a:pt x="f39" y="f8"/>
                  </a:cubicBezTo>
                  <a:cubicBezTo>
                    <a:pt x="f39" y="f41"/>
                    <a:pt x="f37" y="f42"/>
                    <a:pt x="f35" y="f28"/>
                  </a:cubicBezTo>
                  <a:lnTo>
                    <a:pt x="f6" y="f43"/>
                  </a:lnTo>
                  <a:lnTo>
                    <a:pt x="f32" y="f32"/>
                  </a:lnTo>
                  <a:cubicBezTo>
                    <a:pt x="f44" y="f45"/>
                    <a:pt x="f46" y="f7"/>
                    <a:pt x="f8" y="f7"/>
                  </a:cubicBezTo>
                  <a:cubicBezTo>
                    <a:pt x="f47" y="f7"/>
                    <a:pt x="f5" y="f48"/>
                    <a:pt x="f5" y="f8"/>
                  </a:cubicBezTo>
                  <a:cubicBezTo>
                    <a:pt x="f5" y="f47"/>
                    <a:pt x="f47" y="f5"/>
                    <a:pt x="f8" y="f5"/>
                  </a:cubicBezTo>
                  <a:close/>
                </a:path>
              </a:pathLst>
            </a:custGeom>
            <a:blipFill>
              <a:blip r:embed="rId2">
                <a:alphaModFix/>
              </a:blip>
              <a:stretch>
                <a:fillRect/>
              </a:stretch>
            </a:blip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4" name="Ellipse 15">
              <a:extLst>
                <a:ext uri="{FF2B5EF4-FFF2-40B4-BE49-F238E27FC236}">
                  <a16:creationId xmlns:a16="http://schemas.microsoft.com/office/drawing/2014/main" id="{474BEBFD-1B54-487D-B11A-73F3F73FDCFE}"/>
                </a:ext>
              </a:extLst>
            </p:cNvPr>
            <p:cNvSpPr/>
            <p:nvPr/>
          </p:nvSpPr>
          <p:spPr>
            <a:xfrm>
              <a:off x="5494455" y="713698"/>
              <a:ext cx="4859999" cy="48599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DC3223"/>
            </a:solidFill>
            <a:ln w="10158" cap="flat">
              <a:solidFill>
                <a:srgbClr val="DC3223"/>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grpSp>
      <p:pic>
        <p:nvPicPr>
          <p:cNvPr id="5" name="Image 17">
            <a:extLst>
              <a:ext uri="{FF2B5EF4-FFF2-40B4-BE49-F238E27FC236}">
                <a16:creationId xmlns:a16="http://schemas.microsoft.com/office/drawing/2014/main" id="{A34D5A67-D262-44B8-B6F3-B8BEEF59BC4F}"/>
              </a:ext>
            </a:extLst>
          </p:cNvPr>
          <p:cNvPicPr>
            <a:picLocks noChangeAspect="1"/>
          </p:cNvPicPr>
          <p:nvPr/>
        </p:nvPicPr>
        <p:blipFill>
          <a:blip r:embed="rId3"/>
          <a:stretch>
            <a:fillRect/>
          </a:stretch>
        </p:blipFill>
        <p:spPr>
          <a:xfrm>
            <a:off x="4980316" y="5769260"/>
            <a:ext cx="2229791" cy="791998"/>
          </a:xfrm>
          <a:prstGeom prst="rect">
            <a:avLst/>
          </a:prstGeom>
          <a:noFill/>
          <a:ln cap="flat">
            <a:noFill/>
          </a:ln>
        </p:spPr>
      </p:pic>
      <p:sp>
        <p:nvSpPr>
          <p:cNvPr id="6" name="Sous-titre 2">
            <a:extLst>
              <a:ext uri="{FF2B5EF4-FFF2-40B4-BE49-F238E27FC236}">
                <a16:creationId xmlns:a16="http://schemas.microsoft.com/office/drawing/2014/main" id="{A2AE3E93-03EF-449A-ABB4-1E916757B24B}"/>
              </a:ext>
            </a:extLst>
          </p:cNvPr>
          <p:cNvSpPr txBox="1">
            <a:spLocks noGrp="1"/>
          </p:cNvSpPr>
          <p:nvPr>
            <p:ph type="subTitle" idx="4294967295"/>
          </p:nvPr>
        </p:nvSpPr>
        <p:spPr>
          <a:xfrm>
            <a:off x="6192005" y="3142710"/>
            <a:ext cx="4140000" cy="574325"/>
          </a:xfrm>
        </p:spPr>
        <p:txBody>
          <a:bodyPr/>
          <a:lstStyle>
            <a:lvl1pPr marL="0" indent="0">
              <a:spcBef>
                <a:spcPts val="0"/>
              </a:spcBef>
              <a:buNone/>
              <a:defRPr>
                <a:solidFill>
                  <a:srgbClr val="FFFFFF"/>
                </a:solidFill>
              </a:defRPr>
            </a:lvl1pPr>
          </a:lstStyle>
          <a:p>
            <a:pPr lvl="0"/>
            <a:r>
              <a:rPr lang="en-GB"/>
              <a:t>Click to insert speaker name</a:t>
            </a:r>
          </a:p>
        </p:txBody>
      </p:sp>
      <p:sp>
        <p:nvSpPr>
          <p:cNvPr id="7" name="Espace réservé de la date 1">
            <a:extLst>
              <a:ext uri="{FF2B5EF4-FFF2-40B4-BE49-F238E27FC236}">
                <a16:creationId xmlns:a16="http://schemas.microsoft.com/office/drawing/2014/main" id="{0DF9B0EA-8E3B-430A-9402-2A018E2F0211}"/>
              </a:ext>
            </a:extLst>
          </p:cNvPr>
          <p:cNvSpPr txBox="1">
            <a:spLocks noGrp="1"/>
          </p:cNvSpPr>
          <p:nvPr>
            <p:ph type="dt" sz="half" idx="7"/>
          </p:nvPr>
        </p:nvSpPr>
        <p:spPr>
          <a:ln w="9528">
            <a:solidFill>
              <a:srgbClr val="A12217">
                <a:alpha val="0"/>
              </a:srgbClr>
            </a:solidFill>
            <a:prstDash val="solid"/>
          </a:ln>
        </p:spPr>
        <p:txBody>
          <a:bodyPr/>
          <a:lstStyle>
            <a:lvl1pPr>
              <a:defRPr/>
            </a:lvl1pPr>
          </a:lstStyle>
          <a:p>
            <a:pPr lvl="0"/>
            <a:r>
              <a:rPr lang="en-GB"/>
              <a:t>Date</a:t>
            </a:r>
          </a:p>
        </p:txBody>
      </p:sp>
      <p:sp>
        <p:nvSpPr>
          <p:cNvPr id="8" name="Espace réservé du pied de page 7">
            <a:extLst>
              <a:ext uri="{FF2B5EF4-FFF2-40B4-BE49-F238E27FC236}">
                <a16:creationId xmlns:a16="http://schemas.microsoft.com/office/drawing/2014/main" id="{8042E26F-5985-437A-8821-B838949BB785}"/>
              </a:ext>
            </a:extLst>
          </p:cNvPr>
          <p:cNvSpPr txBox="1">
            <a:spLocks noGrp="1"/>
          </p:cNvSpPr>
          <p:nvPr>
            <p:ph type="ftr" sz="quarter" idx="9"/>
          </p:nvPr>
        </p:nvSpPr>
        <p:spPr>
          <a:ln w="9528">
            <a:solidFill>
              <a:srgbClr val="A12217">
                <a:alpha val="0"/>
              </a:srgbClr>
            </a:solidFill>
            <a:prstDash val="solid"/>
          </a:ln>
        </p:spPr>
        <p:txBody>
          <a:bodyPr/>
          <a:lstStyle>
            <a:lvl1pPr>
              <a:defRPr>
                <a:solidFill>
                  <a:srgbClr val="000000"/>
                </a:solidFill>
              </a:defRPr>
            </a:lvl1pPr>
          </a:lstStyle>
          <a:p>
            <a:pPr lvl="0"/>
            <a:r>
              <a:rPr lang="en-GB"/>
              <a:t>Title of the presentation on three lines - Lorem impsum dolor sit amet consectetuer adipiscing elit, sed diam nonummy</a:t>
            </a:r>
          </a:p>
        </p:txBody>
      </p:sp>
      <p:sp>
        <p:nvSpPr>
          <p:cNvPr id="9" name="Espace réservé du numéro de diapositive 8">
            <a:extLst>
              <a:ext uri="{FF2B5EF4-FFF2-40B4-BE49-F238E27FC236}">
                <a16:creationId xmlns:a16="http://schemas.microsoft.com/office/drawing/2014/main" id="{2615AAEE-25B9-43B1-A334-AE6B6EF37222}"/>
              </a:ext>
            </a:extLst>
          </p:cNvPr>
          <p:cNvSpPr txBox="1">
            <a:spLocks noGrp="1"/>
          </p:cNvSpPr>
          <p:nvPr>
            <p:ph type="sldNum" sz="quarter" idx="8"/>
          </p:nvPr>
        </p:nvSpPr>
        <p:spPr>
          <a:xfrm>
            <a:off x="0" y="6678000"/>
            <a:ext cx="240002" cy="179999"/>
          </a:xfrm>
          <a:ln w="9528">
            <a:solidFill>
              <a:srgbClr val="A12217">
                <a:alpha val="0"/>
              </a:srgbClr>
            </a:solidFill>
            <a:prstDash val="solid"/>
          </a:ln>
        </p:spPr>
        <p:txBody>
          <a:bodyPr/>
          <a:lstStyle>
            <a:lvl1pPr>
              <a:defRPr>
                <a:solidFill>
                  <a:srgbClr val="000000"/>
                </a:solidFill>
              </a:defRPr>
            </a:lvl1pPr>
          </a:lstStyle>
          <a:p>
            <a:pPr lvl="0"/>
            <a:fld id="{D9C8A724-9E76-454A-A95B-B91A88A33A6C}" type="slidenum">
              <a:t>‹#›</a:t>
            </a:fld>
            <a:endParaRPr lang="en-GB"/>
          </a:p>
        </p:txBody>
      </p:sp>
      <p:sp>
        <p:nvSpPr>
          <p:cNvPr id="10" name="Titre 11">
            <a:extLst>
              <a:ext uri="{FF2B5EF4-FFF2-40B4-BE49-F238E27FC236}">
                <a16:creationId xmlns:a16="http://schemas.microsoft.com/office/drawing/2014/main" id="{98C41CCF-C54E-47A1-AE65-A4D700A82FCC}"/>
              </a:ext>
            </a:extLst>
          </p:cNvPr>
          <p:cNvSpPr txBox="1">
            <a:spLocks noGrp="1"/>
          </p:cNvSpPr>
          <p:nvPr>
            <p:ph type="title"/>
          </p:nvPr>
        </p:nvSpPr>
        <p:spPr>
          <a:xfrm>
            <a:off x="6192005" y="1484784"/>
            <a:ext cx="4140000" cy="1490398"/>
          </a:xfrm>
        </p:spPr>
        <p:txBody>
          <a:bodyPr anchor="b"/>
          <a:lstStyle>
            <a:lvl1pPr>
              <a:lnSpc>
                <a:spcPct val="100000"/>
              </a:lnSpc>
              <a:defRPr sz="2800" b="1">
                <a:solidFill>
                  <a:srgbClr val="FFFFFF"/>
                </a:solidFill>
              </a:defRPr>
            </a:lvl1pPr>
          </a:lstStyle>
          <a:p>
            <a:pPr lvl="0"/>
            <a:r>
              <a:rPr lang="en-GB"/>
              <a:t>Click to insert presentation title</a:t>
            </a:r>
          </a:p>
        </p:txBody>
      </p:sp>
      <p:sp>
        <p:nvSpPr>
          <p:cNvPr id="11" name="Espace réservé du texte 6">
            <a:extLst>
              <a:ext uri="{FF2B5EF4-FFF2-40B4-BE49-F238E27FC236}">
                <a16:creationId xmlns:a16="http://schemas.microsoft.com/office/drawing/2014/main" id="{D1041924-F62E-4DA5-988A-F70F07709CC7}"/>
              </a:ext>
            </a:extLst>
          </p:cNvPr>
          <p:cNvSpPr txBox="1">
            <a:spLocks noGrp="1"/>
          </p:cNvSpPr>
          <p:nvPr>
            <p:ph type="body" idx="4294967295"/>
          </p:nvPr>
        </p:nvSpPr>
        <p:spPr>
          <a:xfrm>
            <a:off x="6192005" y="3717511"/>
            <a:ext cx="4140000" cy="1107018"/>
          </a:xfrm>
        </p:spPr>
        <p:txBody>
          <a:bodyPr/>
          <a:lstStyle>
            <a:lvl1pPr marL="0" indent="0">
              <a:spcBef>
                <a:spcPts val="0"/>
              </a:spcBef>
              <a:buNone/>
              <a:defRPr sz="1800">
                <a:solidFill>
                  <a:srgbClr val="FFFFFF"/>
                </a:solidFill>
              </a:defRPr>
            </a:lvl1pPr>
          </a:lstStyle>
          <a:p>
            <a:pPr lvl="0"/>
            <a:r>
              <a:rPr lang="en-GB"/>
              <a:t>Click to insert date</a:t>
            </a:r>
          </a:p>
        </p:txBody>
      </p:sp>
      <p:sp>
        <p:nvSpPr>
          <p:cNvPr id="12" name="ZoneTexte 19">
            <a:extLst>
              <a:ext uri="{FF2B5EF4-FFF2-40B4-BE49-F238E27FC236}">
                <a16:creationId xmlns:a16="http://schemas.microsoft.com/office/drawing/2014/main" id="{478884D3-781A-4ECB-A383-B92536DE935B}"/>
              </a:ext>
            </a:extLst>
          </p:cNvPr>
          <p:cNvSpPr txBox="1"/>
          <p:nvPr/>
        </p:nvSpPr>
        <p:spPr>
          <a:xfrm>
            <a:off x="-1752868" y="0"/>
            <a:ext cx="1464164" cy="830997"/>
          </a:xfrm>
          <a:prstGeom prst="rect">
            <a:avLst/>
          </a:prstGeom>
          <a:solidFill>
            <a:srgbClr val="FFFFFF"/>
          </a:solidFill>
          <a:ln w="28575" cap="flat">
            <a:solidFill>
              <a:srgbClr val="000000"/>
            </a:solidFill>
            <a:prstDash val="solid"/>
            <a:beve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800" b="0" i="0" u="none" strike="noStrike" kern="1200" cap="none" spc="0" baseline="0">
                <a:solidFill>
                  <a:srgbClr val="000000"/>
                </a:solidFill>
                <a:uFillTx/>
                <a:latin typeface="Arial"/>
              </a:rPr>
              <a:t>More cover slides are available on www.partners.alstom.com (in the section “Graphic guidelines and templates / PowerPoint templates”)</a:t>
            </a:r>
          </a:p>
        </p:txBody>
      </p:sp>
    </p:spTree>
    <p:extLst>
      <p:ext uri="{BB962C8B-B14F-4D97-AF65-F5344CB8AC3E}">
        <p14:creationId xmlns:p14="http://schemas.microsoft.com/office/powerpoint/2010/main" val="2483739685"/>
      </p:ext>
    </p:extLst>
  </p:cSld>
  <p:clrMapOvr>
    <a:masterClrMapping/>
  </p:clrMapOvr>
  <p:transition spd="slow">
    <p:wipe/>
  </p:transition>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Cover_generic_blue_v1">
    <p:spTree>
      <p:nvGrpSpPr>
        <p:cNvPr id="1" name=""/>
        <p:cNvGrpSpPr/>
        <p:nvPr/>
      </p:nvGrpSpPr>
      <p:grpSpPr>
        <a:xfrm>
          <a:off x="0" y="0"/>
          <a:ext cx="0" cy="0"/>
          <a:chOff x="0" y="0"/>
          <a:chExt cx="0" cy="0"/>
        </a:xfrm>
      </p:grpSpPr>
      <p:grpSp>
        <p:nvGrpSpPr>
          <p:cNvPr id="2" name="Groupe 15">
            <a:extLst>
              <a:ext uri="{FF2B5EF4-FFF2-40B4-BE49-F238E27FC236}">
                <a16:creationId xmlns:a16="http://schemas.microsoft.com/office/drawing/2014/main" id="{E5643736-78D5-4214-AC18-4F8D9A4BDF23}"/>
              </a:ext>
            </a:extLst>
          </p:cNvPr>
          <p:cNvGrpSpPr/>
          <p:nvPr/>
        </p:nvGrpSpPr>
        <p:grpSpPr>
          <a:xfrm>
            <a:off x="1835959" y="713698"/>
            <a:ext cx="8518495" cy="4859999"/>
            <a:chOff x="1835959" y="713698"/>
            <a:chExt cx="8518495" cy="4859999"/>
          </a:xfrm>
        </p:grpSpPr>
        <p:sp>
          <p:nvSpPr>
            <p:cNvPr id="3" name="Forme libre 16">
              <a:extLst>
                <a:ext uri="{FF2B5EF4-FFF2-40B4-BE49-F238E27FC236}">
                  <a16:creationId xmlns:a16="http://schemas.microsoft.com/office/drawing/2014/main" id="{7EB15551-80C8-4212-AB16-674FB3E7C338}"/>
                </a:ext>
              </a:extLst>
            </p:cNvPr>
            <p:cNvSpPr/>
            <p:nvPr/>
          </p:nvSpPr>
          <p:spPr>
            <a:xfrm>
              <a:off x="1835959" y="713698"/>
              <a:ext cx="4256998" cy="4859999"/>
            </a:xfrm>
            <a:custGeom>
              <a:avLst/>
              <a:gdLst>
                <a:gd name="f0" fmla="val 10800000"/>
                <a:gd name="f1" fmla="val 5400000"/>
                <a:gd name="f2" fmla="val 180"/>
                <a:gd name="f3" fmla="val w"/>
                <a:gd name="f4" fmla="val h"/>
                <a:gd name="f5" fmla="val 0"/>
                <a:gd name="f6" fmla="val 4257000"/>
                <a:gd name="f7" fmla="val 4860000"/>
                <a:gd name="f8" fmla="val 2430000"/>
                <a:gd name="f9" fmla="val 2681635"/>
                <a:gd name="f10" fmla="val 2924336"/>
                <a:gd name="f11" fmla="val 38248"/>
                <a:gd name="f12" fmla="val 3152608"/>
                <a:gd name="f13" fmla="val 109248"/>
                <a:gd name="f14" fmla="val 3228698"/>
                <a:gd name="f15" fmla="val 132915"/>
                <a:gd name="f16" fmla="val 3303186"/>
                <a:gd name="f17" fmla="val 160220"/>
                <a:gd name="f18" fmla="val 3375866"/>
                <a:gd name="f19" fmla="val 190962"/>
                <a:gd name="f20" fmla="val 3588282"/>
                <a:gd name="f21" fmla="val 293288"/>
                <a:gd name="f22" fmla="val 3698050"/>
                <a:gd name="f23" fmla="val 359974"/>
                <a:gd name="f24" fmla="val 3788636"/>
                <a:gd name="f25" fmla="val 415006"/>
                <a:gd name="f26" fmla="val 3878887"/>
                <a:gd name="f27" fmla="val 482494"/>
                <a:gd name="f28" fmla="val 3975706"/>
                <a:gd name="f29" fmla="val 554894"/>
                <a:gd name="f30" fmla="val 4055153"/>
                <a:gd name="f31" fmla="val 627100"/>
                <a:gd name="f32" fmla="val 4148270"/>
                <a:gd name="f33" fmla="val 711731"/>
                <a:gd name="f34" fmla="val 831364"/>
                <a:gd name="f35" fmla="val 4208894"/>
                <a:gd name="f36" fmla="val 884294"/>
                <a:gd name="f37" fmla="val 3862240"/>
                <a:gd name="f38" fmla="val 1304342"/>
                <a:gd name="f39" fmla="val 3654000"/>
                <a:gd name="f40" fmla="val 1842852"/>
                <a:gd name="f41" fmla="val 3017148"/>
                <a:gd name="f42" fmla="val 3555659"/>
                <a:gd name="f43" fmla="val 4028636"/>
                <a:gd name="f44" fmla="val 3708526"/>
                <a:gd name="f45" fmla="val 4588013"/>
                <a:gd name="f46" fmla="val 3101026"/>
                <a:gd name="f47" fmla="val 1087948"/>
                <a:gd name="f48" fmla="val 3772052"/>
                <a:gd name="f49" fmla="+- 0 0 -90"/>
                <a:gd name="f50" fmla="*/ f3 1 4257000"/>
                <a:gd name="f51" fmla="*/ f4 1 4860000"/>
                <a:gd name="f52" fmla="+- f7 0 f5"/>
                <a:gd name="f53" fmla="+- f6 0 f5"/>
                <a:gd name="f54" fmla="*/ f49 f0 1"/>
                <a:gd name="f55" fmla="*/ f53 1 4257000"/>
                <a:gd name="f56" fmla="*/ f52 1 4860000"/>
                <a:gd name="f57" fmla="*/ 2430000 f53 1"/>
                <a:gd name="f58" fmla="*/ 0 f52 1"/>
                <a:gd name="f59" fmla="*/ 3152608 f53 1"/>
                <a:gd name="f60" fmla="*/ 109248 f52 1"/>
                <a:gd name="f61" fmla="*/ 3375866 f53 1"/>
                <a:gd name="f62" fmla="*/ 190962 f52 1"/>
                <a:gd name="f63" fmla="*/ 3588282 f53 1"/>
                <a:gd name="f64" fmla="*/ 293288 f52 1"/>
                <a:gd name="f65" fmla="*/ 3698050 f53 1"/>
                <a:gd name="f66" fmla="*/ 359974 f52 1"/>
                <a:gd name="f67" fmla="*/ 3788636 f53 1"/>
                <a:gd name="f68" fmla="*/ 415006 f52 1"/>
                <a:gd name="f69" fmla="*/ 3878887 f53 1"/>
                <a:gd name="f70" fmla="*/ 482494 f52 1"/>
                <a:gd name="f71" fmla="*/ 3975706 f53 1"/>
                <a:gd name="f72" fmla="*/ 554894 f52 1"/>
                <a:gd name="f73" fmla="*/ 4055153 f53 1"/>
                <a:gd name="f74" fmla="*/ 627100 f52 1"/>
                <a:gd name="f75" fmla="*/ 4148270 f53 1"/>
                <a:gd name="f76" fmla="*/ 711731 f52 1"/>
                <a:gd name="f77" fmla="*/ 4257000 f53 1"/>
                <a:gd name="f78" fmla="*/ 831364 f52 1"/>
                <a:gd name="f79" fmla="*/ 4208894 f53 1"/>
                <a:gd name="f80" fmla="*/ 884294 f52 1"/>
                <a:gd name="f81" fmla="*/ 3654000 f53 1"/>
                <a:gd name="f82" fmla="*/ 2430000 f52 1"/>
                <a:gd name="f83" fmla="*/ 3975706 f52 1"/>
                <a:gd name="f84" fmla="*/ 4028636 f52 1"/>
                <a:gd name="f85" fmla="*/ 4148270 f52 1"/>
                <a:gd name="f86" fmla="*/ 4860000 f52 1"/>
                <a:gd name="f87" fmla="*/ 0 f53 1"/>
                <a:gd name="f88" fmla="*/ f54 1 f2"/>
                <a:gd name="f89" fmla="*/ f57 1 4257000"/>
                <a:gd name="f90" fmla="*/ f58 1 4860000"/>
                <a:gd name="f91" fmla="*/ f59 1 4257000"/>
                <a:gd name="f92" fmla="*/ f60 1 4860000"/>
                <a:gd name="f93" fmla="*/ f61 1 4257000"/>
                <a:gd name="f94" fmla="*/ f62 1 4860000"/>
                <a:gd name="f95" fmla="*/ f63 1 4257000"/>
                <a:gd name="f96" fmla="*/ f64 1 4860000"/>
                <a:gd name="f97" fmla="*/ f65 1 4257000"/>
                <a:gd name="f98" fmla="*/ f66 1 4860000"/>
                <a:gd name="f99" fmla="*/ f67 1 4257000"/>
                <a:gd name="f100" fmla="*/ f68 1 4860000"/>
                <a:gd name="f101" fmla="*/ f69 1 4257000"/>
                <a:gd name="f102" fmla="*/ f70 1 4860000"/>
                <a:gd name="f103" fmla="*/ f71 1 4257000"/>
                <a:gd name="f104" fmla="*/ f72 1 4860000"/>
                <a:gd name="f105" fmla="*/ f73 1 4257000"/>
                <a:gd name="f106" fmla="*/ f74 1 4860000"/>
                <a:gd name="f107" fmla="*/ f75 1 4257000"/>
                <a:gd name="f108" fmla="*/ f76 1 4860000"/>
                <a:gd name="f109" fmla="*/ f77 1 4257000"/>
                <a:gd name="f110" fmla="*/ f78 1 4860000"/>
                <a:gd name="f111" fmla="*/ f79 1 4257000"/>
                <a:gd name="f112" fmla="*/ f80 1 4860000"/>
                <a:gd name="f113" fmla="*/ f81 1 4257000"/>
                <a:gd name="f114" fmla="*/ f82 1 4860000"/>
                <a:gd name="f115" fmla="*/ f83 1 4860000"/>
                <a:gd name="f116" fmla="*/ f84 1 4860000"/>
                <a:gd name="f117" fmla="*/ f85 1 4860000"/>
                <a:gd name="f118" fmla="*/ f86 1 4860000"/>
                <a:gd name="f119" fmla="*/ f87 1 4257000"/>
                <a:gd name="f120" fmla="*/ f5 1 f55"/>
                <a:gd name="f121" fmla="*/ f6 1 f55"/>
                <a:gd name="f122" fmla="*/ f5 1 f56"/>
                <a:gd name="f123" fmla="*/ f7 1 f56"/>
                <a:gd name="f124" fmla="+- f88 0 f1"/>
                <a:gd name="f125" fmla="*/ f89 1 f55"/>
                <a:gd name="f126" fmla="*/ f90 1 f56"/>
                <a:gd name="f127" fmla="*/ f91 1 f55"/>
                <a:gd name="f128" fmla="*/ f92 1 f56"/>
                <a:gd name="f129" fmla="*/ f93 1 f55"/>
                <a:gd name="f130" fmla="*/ f94 1 f56"/>
                <a:gd name="f131" fmla="*/ f95 1 f55"/>
                <a:gd name="f132" fmla="*/ f96 1 f56"/>
                <a:gd name="f133" fmla="*/ f97 1 f55"/>
                <a:gd name="f134" fmla="*/ f98 1 f56"/>
                <a:gd name="f135" fmla="*/ f99 1 f55"/>
                <a:gd name="f136" fmla="*/ f100 1 f56"/>
                <a:gd name="f137" fmla="*/ f101 1 f55"/>
                <a:gd name="f138" fmla="*/ f102 1 f56"/>
                <a:gd name="f139" fmla="*/ f103 1 f55"/>
                <a:gd name="f140" fmla="*/ f104 1 f56"/>
                <a:gd name="f141" fmla="*/ f105 1 f55"/>
                <a:gd name="f142" fmla="*/ f106 1 f56"/>
                <a:gd name="f143" fmla="*/ f107 1 f55"/>
                <a:gd name="f144" fmla="*/ f108 1 f56"/>
                <a:gd name="f145" fmla="*/ f109 1 f55"/>
                <a:gd name="f146" fmla="*/ f110 1 f56"/>
                <a:gd name="f147" fmla="*/ f111 1 f55"/>
                <a:gd name="f148" fmla="*/ f112 1 f56"/>
                <a:gd name="f149" fmla="*/ f113 1 f55"/>
                <a:gd name="f150" fmla="*/ f114 1 f56"/>
                <a:gd name="f151" fmla="*/ f115 1 f56"/>
                <a:gd name="f152" fmla="*/ f116 1 f56"/>
                <a:gd name="f153" fmla="*/ f117 1 f56"/>
                <a:gd name="f154" fmla="*/ f118 1 f56"/>
                <a:gd name="f155" fmla="*/ f119 1 f55"/>
                <a:gd name="f156" fmla="*/ f120 f50 1"/>
                <a:gd name="f157" fmla="*/ f121 f50 1"/>
                <a:gd name="f158" fmla="*/ f123 f51 1"/>
                <a:gd name="f159" fmla="*/ f122 f51 1"/>
                <a:gd name="f160" fmla="*/ f125 f50 1"/>
                <a:gd name="f161" fmla="*/ f126 f51 1"/>
                <a:gd name="f162" fmla="*/ f127 f50 1"/>
                <a:gd name="f163" fmla="*/ f128 f51 1"/>
                <a:gd name="f164" fmla="*/ f129 f50 1"/>
                <a:gd name="f165" fmla="*/ f130 f51 1"/>
                <a:gd name="f166" fmla="*/ f131 f50 1"/>
                <a:gd name="f167" fmla="*/ f132 f51 1"/>
                <a:gd name="f168" fmla="*/ f133 f50 1"/>
                <a:gd name="f169" fmla="*/ f134 f51 1"/>
                <a:gd name="f170" fmla="*/ f135 f50 1"/>
                <a:gd name="f171" fmla="*/ f136 f51 1"/>
                <a:gd name="f172" fmla="*/ f137 f50 1"/>
                <a:gd name="f173" fmla="*/ f138 f51 1"/>
                <a:gd name="f174" fmla="*/ f139 f50 1"/>
                <a:gd name="f175" fmla="*/ f140 f51 1"/>
                <a:gd name="f176" fmla="*/ f141 f50 1"/>
                <a:gd name="f177" fmla="*/ f142 f51 1"/>
                <a:gd name="f178" fmla="*/ f143 f50 1"/>
                <a:gd name="f179" fmla="*/ f144 f51 1"/>
                <a:gd name="f180" fmla="*/ f145 f50 1"/>
                <a:gd name="f181" fmla="*/ f146 f51 1"/>
                <a:gd name="f182" fmla="*/ f147 f50 1"/>
                <a:gd name="f183" fmla="*/ f148 f51 1"/>
                <a:gd name="f184" fmla="*/ f149 f50 1"/>
                <a:gd name="f185" fmla="*/ f150 f51 1"/>
                <a:gd name="f186" fmla="*/ f151 f51 1"/>
                <a:gd name="f187" fmla="*/ f152 f51 1"/>
                <a:gd name="f188" fmla="*/ f153 f51 1"/>
                <a:gd name="f189" fmla="*/ f154 f51 1"/>
                <a:gd name="f190" fmla="*/ f155 f50 1"/>
              </a:gdLst>
              <a:ahLst/>
              <a:cxnLst>
                <a:cxn ang="3cd4">
                  <a:pos x="hc" y="t"/>
                </a:cxn>
                <a:cxn ang="0">
                  <a:pos x="r" y="vc"/>
                </a:cxn>
                <a:cxn ang="cd4">
                  <a:pos x="hc" y="b"/>
                </a:cxn>
                <a:cxn ang="cd2">
                  <a:pos x="l" y="vc"/>
                </a:cxn>
                <a:cxn ang="f124">
                  <a:pos x="f160" y="f161"/>
                </a:cxn>
                <a:cxn ang="f124">
                  <a:pos x="f162" y="f163"/>
                </a:cxn>
                <a:cxn ang="f124">
                  <a:pos x="f164" y="f165"/>
                </a:cxn>
                <a:cxn ang="f124">
                  <a:pos x="f166" y="f167"/>
                </a:cxn>
                <a:cxn ang="f124">
                  <a:pos x="f168" y="f169"/>
                </a:cxn>
                <a:cxn ang="f124">
                  <a:pos x="f170" y="f171"/>
                </a:cxn>
                <a:cxn ang="f124">
                  <a:pos x="f172" y="f173"/>
                </a:cxn>
                <a:cxn ang="f124">
                  <a:pos x="f174" y="f175"/>
                </a:cxn>
                <a:cxn ang="f124">
                  <a:pos x="f176" y="f177"/>
                </a:cxn>
                <a:cxn ang="f124">
                  <a:pos x="f178" y="f179"/>
                </a:cxn>
                <a:cxn ang="f124">
                  <a:pos x="f180" y="f181"/>
                </a:cxn>
                <a:cxn ang="f124">
                  <a:pos x="f182" y="f183"/>
                </a:cxn>
                <a:cxn ang="f124">
                  <a:pos x="f184" y="f185"/>
                </a:cxn>
                <a:cxn ang="f124">
                  <a:pos x="f182" y="f186"/>
                </a:cxn>
                <a:cxn ang="f124">
                  <a:pos x="f180" y="f187"/>
                </a:cxn>
                <a:cxn ang="f124">
                  <a:pos x="f178" y="f188"/>
                </a:cxn>
                <a:cxn ang="f124">
                  <a:pos x="f160" y="f189"/>
                </a:cxn>
                <a:cxn ang="f124">
                  <a:pos x="f190" y="f185"/>
                </a:cxn>
                <a:cxn ang="f124">
                  <a:pos x="f160" y="f161"/>
                </a:cxn>
              </a:cxnLst>
              <a:rect l="f156" t="f159" r="f157" b="f158"/>
              <a:pathLst>
                <a:path w="4257000" h="4860000">
                  <a:moveTo>
                    <a:pt x="f8" y="f5"/>
                  </a:moveTo>
                  <a:cubicBezTo>
                    <a:pt x="f9" y="f5"/>
                    <a:pt x="f10" y="f11"/>
                    <a:pt x="f12" y="f13"/>
                  </a:cubicBezTo>
                  <a:cubicBezTo>
                    <a:pt x="f14" y="f15"/>
                    <a:pt x="f16" y="f17"/>
                    <a:pt x="f18" y="f19"/>
                  </a:cubicBezTo>
                  <a:lnTo>
                    <a:pt x="f20" y="f21"/>
                  </a:lnTo>
                  <a:lnTo>
                    <a:pt x="f22" y="f23"/>
                  </a:lnTo>
                  <a:lnTo>
                    <a:pt x="f24" y="f25"/>
                  </a:lnTo>
                  <a:lnTo>
                    <a:pt x="f26" y="f27"/>
                  </a:lnTo>
                  <a:lnTo>
                    <a:pt x="f28" y="f29"/>
                  </a:lnTo>
                  <a:lnTo>
                    <a:pt x="f30" y="f31"/>
                  </a:lnTo>
                  <a:lnTo>
                    <a:pt x="f32" y="f33"/>
                  </a:lnTo>
                  <a:lnTo>
                    <a:pt x="f6" y="f34"/>
                  </a:lnTo>
                  <a:lnTo>
                    <a:pt x="f35" y="f36"/>
                  </a:lnTo>
                  <a:cubicBezTo>
                    <a:pt x="f37" y="f38"/>
                    <a:pt x="f39" y="f40"/>
                    <a:pt x="f39" y="f8"/>
                  </a:cubicBezTo>
                  <a:cubicBezTo>
                    <a:pt x="f39" y="f41"/>
                    <a:pt x="f37" y="f42"/>
                    <a:pt x="f35" y="f28"/>
                  </a:cubicBezTo>
                  <a:lnTo>
                    <a:pt x="f6" y="f43"/>
                  </a:lnTo>
                  <a:lnTo>
                    <a:pt x="f32" y="f32"/>
                  </a:lnTo>
                  <a:cubicBezTo>
                    <a:pt x="f44" y="f45"/>
                    <a:pt x="f46" y="f7"/>
                    <a:pt x="f8" y="f7"/>
                  </a:cubicBezTo>
                  <a:cubicBezTo>
                    <a:pt x="f47" y="f7"/>
                    <a:pt x="f5" y="f48"/>
                    <a:pt x="f5" y="f8"/>
                  </a:cubicBezTo>
                  <a:cubicBezTo>
                    <a:pt x="f5" y="f47"/>
                    <a:pt x="f47" y="f5"/>
                    <a:pt x="f8" y="f5"/>
                  </a:cubicBezTo>
                  <a:close/>
                </a:path>
              </a:pathLst>
            </a:custGeom>
            <a:blipFill>
              <a:blip r:embed="rId2">
                <a:alphaModFix/>
              </a:blip>
              <a:stretch>
                <a:fillRect/>
              </a:stretch>
            </a:blip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4" name="Ellipse 17">
              <a:extLst>
                <a:ext uri="{FF2B5EF4-FFF2-40B4-BE49-F238E27FC236}">
                  <a16:creationId xmlns:a16="http://schemas.microsoft.com/office/drawing/2014/main" id="{665C1177-30FC-45ED-B9E4-EA76E078A402}"/>
                </a:ext>
              </a:extLst>
            </p:cNvPr>
            <p:cNvSpPr/>
            <p:nvPr/>
          </p:nvSpPr>
          <p:spPr>
            <a:xfrm>
              <a:off x="5494455" y="713698"/>
              <a:ext cx="4859999" cy="48599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1E3246"/>
            </a:solidFill>
            <a:ln w="10158" cap="flat">
              <a:solidFill>
                <a:srgbClr val="1E324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grpSp>
      <p:sp>
        <p:nvSpPr>
          <p:cNvPr id="5" name="Sous-titre 2">
            <a:extLst>
              <a:ext uri="{FF2B5EF4-FFF2-40B4-BE49-F238E27FC236}">
                <a16:creationId xmlns:a16="http://schemas.microsoft.com/office/drawing/2014/main" id="{28EA6F0D-154B-4CCB-BEB9-0B641217D244}"/>
              </a:ext>
            </a:extLst>
          </p:cNvPr>
          <p:cNvSpPr txBox="1">
            <a:spLocks noGrp="1"/>
          </p:cNvSpPr>
          <p:nvPr>
            <p:ph type="subTitle" idx="4294967295"/>
          </p:nvPr>
        </p:nvSpPr>
        <p:spPr>
          <a:xfrm>
            <a:off x="6192005" y="3142710"/>
            <a:ext cx="4140000" cy="574325"/>
          </a:xfrm>
        </p:spPr>
        <p:txBody>
          <a:bodyPr/>
          <a:lstStyle>
            <a:lvl1pPr marL="0" indent="0">
              <a:spcBef>
                <a:spcPts val="0"/>
              </a:spcBef>
              <a:buNone/>
              <a:defRPr>
                <a:solidFill>
                  <a:srgbClr val="FFFFFF"/>
                </a:solidFill>
              </a:defRPr>
            </a:lvl1pPr>
          </a:lstStyle>
          <a:p>
            <a:pPr lvl="0"/>
            <a:r>
              <a:rPr lang="en-GB"/>
              <a:t>Click to insert speaker name</a:t>
            </a:r>
          </a:p>
        </p:txBody>
      </p:sp>
      <p:sp>
        <p:nvSpPr>
          <p:cNvPr id="6" name="Espace réservé de la date 1">
            <a:extLst>
              <a:ext uri="{FF2B5EF4-FFF2-40B4-BE49-F238E27FC236}">
                <a16:creationId xmlns:a16="http://schemas.microsoft.com/office/drawing/2014/main" id="{512D1DFE-0D48-48EE-AF66-4F42D3EB0B69}"/>
              </a:ext>
            </a:extLst>
          </p:cNvPr>
          <p:cNvSpPr txBox="1">
            <a:spLocks noGrp="1"/>
          </p:cNvSpPr>
          <p:nvPr>
            <p:ph type="dt" sz="half" idx="7"/>
          </p:nvPr>
        </p:nvSpPr>
        <p:spPr>
          <a:ln w="9528">
            <a:solidFill>
              <a:srgbClr val="A12217">
                <a:alpha val="0"/>
              </a:srgbClr>
            </a:solidFill>
            <a:prstDash val="solid"/>
          </a:ln>
        </p:spPr>
        <p:txBody>
          <a:bodyPr/>
          <a:lstStyle>
            <a:lvl1pPr>
              <a:defRPr/>
            </a:lvl1pPr>
          </a:lstStyle>
          <a:p>
            <a:pPr lvl="0"/>
            <a:r>
              <a:rPr lang="en-GB"/>
              <a:t>Date</a:t>
            </a:r>
          </a:p>
        </p:txBody>
      </p:sp>
      <p:sp>
        <p:nvSpPr>
          <p:cNvPr id="7" name="Espace réservé du pied de page 7">
            <a:extLst>
              <a:ext uri="{FF2B5EF4-FFF2-40B4-BE49-F238E27FC236}">
                <a16:creationId xmlns:a16="http://schemas.microsoft.com/office/drawing/2014/main" id="{90D6C6FB-7D50-4FA6-BF46-2A1455F29B17}"/>
              </a:ext>
            </a:extLst>
          </p:cNvPr>
          <p:cNvSpPr txBox="1">
            <a:spLocks noGrp="1"/>
          </p:cNvSpPr>
          <p:nvPr>
            <p:ph type="ftr" sz="quarter" idx="9"/>
          </p:nvPr>
        </p:nvSpPr>
        <p:spPr>
          <a:ln w="9528">
            <a:solidFill>
              <a:srgbClr val="A12217">
                <a:alpha val="0"/>
              </a:srgbClr>
            </a:solidFill>
            <a:prstDash val="solid"/>
          </a:ln>
        </p:spPr>
        <p:txBody>
          <a:bodyPr/>
          <a:lstStyle>
            <a:lvl1pPr>
              <a:defRPr>
                <a:solidFill>
                  <a:srgbClr val="000000"/>
                </a:solidFill>
              </a:defRPr>
            </a:lvl1pPr>
          </a:lstStyle>
          <a:p>
            <a:pPr lvl="0"/>
            <a:r>
              <a:rPr lang="en-GB"/>
              <a:t>Title of the presentation on three lines - Lorem impsum dolor sit amet consectetuer adipiscing elit, sed diam nonummy</a:t>
            </a:r>
          </a:p>
        </p:txBody>
      </p:sp>
      <p:sp>
        <p:nvSpPr>
          <p:cNvPr id="8" name="Espace réservé du numéro de diapositive 8">
            <a:extLst>
              <a:ext uri="{FF2B5EF4-FFF2-40B4-BE49-F238E27FC236}">
                <a16:creationId xmlns:a16="http://schemas.microsoft.com/office/drawing/2014/main" id="{D96E83C4-D0E1-4036-9745-C2A5E28C6BF0}"/>
              </a:ext>
            </a:extLst>
          </p:cNvPr>
          <p:cNvSpPr txBox="1">
            <a:spLocks noGrp="1"/>
          </p:cNvSpPr>
          <p:nvPr>
            <p:ph type="sldNum" sz="quarter" idx="8"/>
          </p:nvPr>
        </p:nvSpPr>
        <p:spPr>
          <a:xfrm>
            <a:off x="0" y="6678000"/>
            <a:ext cx="240002" cy="179999"/>
          </a:xfrm>
          <a:ln w="9528">
            <a:solidFill>
              <a:srgbClr val="A12217">
                <a:alpha val="0"/>
              </a:srgbClr>
            </a:solidFill>
            <a:prstDash val="solid"/>
          </a:ln>
        </p:spPr>
        <p:txBody>
          <a:bodyPr/>
          <a:lstStyle>
            <a:lvl1pPr>
              <a:defRPr>
                <a:solidFill>
                  <a:srgbClr val="000000"/>
                </a:solidFill>
              </a:defRPr>
            </a:lvl1pPr>
          </a:lstStyle>
          <a:p>
            <a:pPr lvl="0"/>
            <a:fld id="{2C484049-4078-4188-9B42-3E4A8F27E740}" type="slidenum">
              <a:t>‹#›</a:t>
            </a:fld>
            <a:endParaRPr lang="en-GB"/>
          </a:p>
        </p:txBody>
      </p:sp>
      <p:sp>
        <p:nvSpPr>
          <p:cNvPr id="9" name="Titre 11">
            <a:extLst>
              <a:ext uri="{FF2B5EF4-FFF2-40B4-BE49-F238E27FC236}">
                <a16:creationId xmlns:a16="http://schemas.microsoft.com/office/drawing/2014/main" id="{04132BE5-F09E-47B9-A252-6D92C4431E6A}"/>
              </a:ext>
            </a:extLst>
          </p:cNvPr>
          <p:cNvSpPr txBox="1">
            <a:spLocks noGrp="1"/>
          </p:cNvSpPr>
          <p:nvPr>
            <p:ph type="title"/>
          </p:nvPr>
        </p:nvSpPr>
        <p:spPr>
          <a:xfrm>
            <a:off x="6192005" y="1484784"/>
            <a:ext cx="4140000" cy="1489246"/>
          </a:xfrm>
        </p:spPr>
        <p:txBody>
          <a:bodyPr anchor="b"/>
          <a:lstStyle>
            <a:lvl1pPr>
              <a:lnSpc>
                <a:spcPct val="100000"/>
              </a:lnSpc>
              <a:defRPr sz="2800" b="1">
                <a:solidFill>
                  <a:srgbClr val="FFFFFF"/>
                </a:solidFill>
              </a:defRPr>
            </a:lvl1pPr>
          </a:lstStyle>
          <a:p>
            <a:pPr lvl="0"/>
            <a:r>
              <a:rPr lang="en-GB"/>
              <a:t>Click to insert presentation title</a:t>
            </a:r>
          </a:p>
        </p:txBody>
      </p:sp>
      <p:sp>
        <p:nvSpPr>
          <p:cNvPr id="10" name="Espace réservé du texte 6">
            <a:extLst>
              <a:ext uri="{FF2B5EF4-FFF2-40B4-BE49-F238E27FC236}">
                <a16:creationId xmlns:a16="http://schemas.microsoft.com/office/drawing/2014/main" id="{8FC146E0-2C0C-4162-85B3-174BA7B4AF94}"/>
              </a:ext>
            </a:extLst>
          </p:cNvPr>
          <p:cNvSpPr txBox="1">
            <a:spLocks noGrp="1"/>
          </p:cNvSpPr>
          <p:nvPr>
            <p:ph type="body" idx="4294967295"/>
          </p:nvPr>
        </p:nvSpPr>
        <p:spPr>
          <a:xfrm>
            <a:off x="6192005" y="3717511"/>
            <a:ext cx="4140000" cy="1107018"/>
          </a:xfrm>
        </p:spPr>
        <p:txBody>
          <a:bodyPr/>
          <a:lstStyle>
            <a:lvl1pPr marL="0" indent="0">
              <a:spcBef>
                <a:spcPts val="0"/>
              </a:spcBef>
              <a:buNone/>
              <a:defRPr sz="1800">
                <a:solidFill>
                  <a:srgbClr val="FFFFFF"/>
                </a:solidFill>
              </a:defRPr>
            </a:lvl1pPr>
          </a:lstStyle>
          <a:p>
            <a:pPr lvl="0"/>
            <a:r>
              <a:rPr lang="en-GB"/>
              <a:t>Click to insert date</a:t>
            </a:r>
          </a:p>
        </p:txBody>
      </p:sp>
      <p:pic>
        <p:nvPicPr>
          <p:cNvPr id="11" name="Image 14">
            <a:extLst>
              <a:ext uri="{FF2B5EF4-FFF2-40B4-BE49-F238E27FC236}">
                <a16:creationId xmlns:a16="http://schemas.microsoft.com/office/drawing/2014/main" id="{186D8DF2-10F5-4C5F-A5CC-A1F8EE2CD149}"/>
              </a:ext>
            </a:extLst>
          </p:cNvPr>
          <p:cNvPicPr>
            <a:picLocks noChangeAspect="1"/>
          </p:cNvPicPr>
          <p:nvPr/>
        </p:nvPicPr>
        <p:blipFill>
          <a:blip r:embed="rId3"/>
          <a:stretch>
            <a:fillRect/>
          </a:stretch>
        </p:blipFill>
        <p:spPr>
          <a:xfrm>
            <a:off x="4980316" y="5769260"/>
            <a:ext cx="2229791" cy="791998"/>
          </a:xfrm>
          <a:prstGeom prst="rect">
            <a:avLst/>
          </a:prstGeom>
          <a:noFill/>
          <a:ln cap="flat">
            <a:noFill/>
          </a:ln>
        </p:spPr>
      </p:pic>
      <p:sp>
        <p:nvSpPr>
          <p:cNvPr id="12" name="ZoneTexte 13">
            <a:extLst>
              <a:ext uri="{FF2B5EF4-FFF2-40B4-BE49-F238E27FC236}">
                <a16:creationId xmlns:a16="http://schemas.microsoft.com/office/drawing/2014/main" id="{AFC09EF7-2110-4CE8-9425-A44F2A85CC76}"/>
              </a:ext>
            </a:extLst>
          </p:cNvPr>
          <p:cNvSpPr txBox="1"/>
          <p:nvPr/>
        </p:nvSpPr>
        <p:spPr>
          <a:xfrm>
            <a:off x="-1752868" y="0"/>
            <a:ext cx="1464164" cy="830997"/>
          </a:xfrm>
          <a:prstGeom prst="rect">
            <a:avLst/>
          </a:prstGeom>
          <a:solidFill>
            <a:srgbClr val="FFFFFF"/>
          </a:solidFill>
          <a:ln w="28575" cap="flat">
            <a:solidFill>
              <a:srgbClr val="000000"/>
            </a:solidFill>
            <a:prstDash val="solid"/>
            <a:beve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800" b="0" i="0" u="none" strike="noStrike" kern="1200" cap="none" spc="0" baseline="0">
                <a:solidFill>
                  <a:srgbClr val="000000"/>
                </a:solidFill>
                <a:uFillTx/>
                <a:latin typeface="Arial"/>
              </a:rPr>
              <a:t>More cover slides are available on www.partners.alstom.com (in the section “Graphic guidelines and templates / PowerPoint templates”)</a:t>
            </a:r>
          </a:p>
        </p:txBody>
      </p:sp>
    </p:spTree>
    <p:extLst>
      <p:ext uri="{BB962C8B-B14F-4D97-AF65-F5344CB8AC3E}">
        <p14:creationId xmlns:p14="http://schemas.microsoft.com/office/powerpoint/2010/main" val="4000977488"/>
      </p:ext>
    </p:extLst>
  </p:cSld>
  <p:clrMapOvr>
    <a:masterClrMapping/>
  </p:clrMapOvr>
  <p:transition spd="slow">
    <p:wipe/>
  </p:transition>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Cover_generic_red_v2">
    <p:spTree>
      <p:nvGrpSpPr>
        <p:cNvPr id="1" name=""/>
        <p:cNvGrpSpPr/>
        <p:nvPr/>
      </p:nvGrpSpPr>
      <p:grpSpPr>
        <a:xfrm>
          <a:off x="0" y="0"/>
          <a:ext cx="0" cy="0"/>
          <a:chOff x="0" y="0"/>
          <a:chExt cx="0" cy="0"/>
        </a:xfrm>
      </p:grpSpPr>
      <p:grpSp>
        <p:nvGrpSpPr>
          <p:cNvPr id="2" name="Groupe 21">
            <a:extLst>
              <a:ext uri="{FF2B5EF4-FFF2-40B4-BE49-F238E27FC236}">
                <a16:creationId xmlns:a16="http://schemas.microsoft.com/office/drawing/2014/main" id="{D740D898-E6DB-46F2-8E74-513778F3EE5B}"/>
              </a:ext>
            </a:extLst>
          </p:cNvPr>
          <p:cNvGrpSpPr/>
          <p:nvPr/>
        </p:nvGrpSpPr>
        <p:grpSpPr>
          <a:xfrm>
            <a:off x="1835959" y="713698"/>
            <a:ext cx="8518495" cy="4859999"/>
            <a:chOff x="1835959" y="713698"/>
            <a:chExt cx="8518495" cy="4859999"/>
          </a:xfrm>
        </p:grpSpPr>
        <p:sp>
          <p:nvSpPr>
            <p:cNvPr id="3" name="Forme libre 22">
              <a:extLst>
                <a:ext uri="{FF2B5EF4-FFF2-40B4-BE49-F238E27FC236}">
                  <a16:creationId xmlns:a16="http://schemas.microsoft.com/office/drawing/2014/main" id="{CFDBB3B0-E00C-45EE-B83A-4C7B8C91B38C}"/>
                </a:ext>
              </a:extLst>
            </p:cNvPr>
            <p:cNvSpPr/>
            <p:nvPr/>
          </p:nvSpPr>
          <p:spPr>
            <a:xfrm>
              <a:off x="1835959" y="713698"/>
              <a:ext cx="4256998" cy="4859999"/>
            </a:xfrm>
            <a:custGeom>
              <a:avLst/>
              <a:gdLst>
                <a:gd name="f0" fmla="val 10800000"/>
                <a:gd name="f1" fmla="val 5400000"/>
                <a:gd name="f2" fmla="val 180"/>
                <a:gd name="f3" fmla="val w"/>
                <a:gd name="f4" fmla="val h"/>
                <a:gd name="f5" fmla="val 0"/>
                <a:gd name="f6" fmla="val 4257000"/>
                <a:gd name="f7" fmla="val 4860000"/>
                <a:gd name="f8" fmla="val 2430000"/>
                <a:gd name="f9" fmla="val 2681635"/>
                <a:gd name="f10" fmla="val 2924336"/>
                <a:gd name="f11" fmla="val 38248"/>
                <a:gd name="f12" fmla="val 3152608"/>
                <a:gd name="f13" fmla="val 109248"/>
                <a:gd name="f14" fmla="val 3228698"/>
                <a:gd name="f15" fmla="val 132915"/>
                <a:gd name="f16" fmla="val 3303186"/>
                <a:gd name="f17" fmla="val 160220"/>
                <a:gd name="f18" fmla="val 3375866"/>
                <a:gd name="f19" fmla="val 190962"/>
                <a:gd name="f20" fmla="val 3588282"/>
                <a:gd name="f21" fmla="val 293288"/>
                <a:gd name="f22" fmla="val 3698050"/>
                <a:gd name="f23" fmla="val 359974"/>
                <a:gd name="f24" fmla="val 3788636"/>
                <a:gd name="f25" fmla="val 415006"/>
                <a:gd name="f26" fmla="val 3878887"/>
                <a:gd name="f27" fmla="val 482494"/>
                <a:gd name="f28" fmla="val 3975706"/>
                <a:gd name="f29" fmla="val 554894"/>
                <a:gd name="f30" fmla="val 4055153"/>
                <a:gd name="f31" fmla="val 627100"/>
                <a:gd name="f32" fmla="val 4148270"/>
                <a:gd name="f33" fmla="val 711731"/>
                <a:gd name="f34" fmla="val 831364"/>
                <a:gd name="f35" fmla="val 4208894"/>
                <a:gd name="f36" fmla="val 884294"/>
                <a:gd name="f37" fmla="val 3862240"/>
                <a:gd name="f38" fmla="val 1304342"/>
                <a:gd name="f39" fmla="val 3654000"/>
                <a:gd name="f40" fmla="val 1842852"/>
                <a:gd name="f41" fmla="val 3017148"/>
                <a:gd name="f42" fmla="val 3555659"/>
                <a:gd name="f43" fmla="val 4028636"/>
                <a:gd name="f44" fmla="val 3708526"/>
                <a:gd name="f45" fmla="val 4588013"/>
                <a:gd name="f46" fmla="val 3101026"/>
                <a:gd name="f47" fmla="val 1087948"/>
                <a:gd name="f48" fmla="val 3772052"/>
                <a:gd name="f49" fmla="+- 0 0 -90"/>
                <a:gd name="f50" fmla="*/ f3 1 4257000"/>
                <a:gd name="f51" fmla="*/ f4 1 4860000"/>
                <a:gd name="f52" fmla="+- f7 0 f5"/>
                <a:gd name="f53" fmla="+- f6 0 f5"/>
                <a:gd name="f54" fmla="*/ f49 f0 1"/>
                <a:gd name="f55" fmla="*/ f53 1 4257000"/>
                <a:gd name="f56" fmla="*/ f52 1 4860000"/>
                <a:gd name="f57" fmla="*/ 2430000 f53 1"/>
                <a:gd name="f58" fmla="*/ 0 f52 1"/>
                <a:gd name="f59" fmla="*/ 3152608 f53 1"/>
                <a:gd name="f60" fmla="*/ 109248 f52 1"/>
                <a:gd name="f61" fmla="*/ 3375866 f53 1"/>
                <a:gd name="f62" fmla="*/ 190962 f52 1"/>
                <a:gd name="f63" fmla="*/ 3588282 f53 1"/>
                <a:gd name="f64" fmla="*/ 293288 f52 1"/>
                <a:gd name="f65" fmla="*/ 3698050 f53 1"/>
                <a:gd name="f66" fmla="*/ 359974 f52 1"/>
                <a:gd name="f67" fmla="*/ 3788636 f53 1"/>
                <a:gd name="f68" fmla="*/ 415006 f52 1"/>
                <a:gd name="f69" fmla="*/ 3878887 f53 1"/>
                <a:gd name="f70" fmla="*/ 482494 f52 1"/>
                <a:gd name="f71" fmla="*/ 3975706 f53 1"/>
                <a:gd name="f72" fmla="*/ 554894 f52 1"/>
                <a:gd name="f73" fmla="*/ 4055153 f53 1"/>
                <a:gd name="f74" fmla="*/ 627100 f52 1"/>
                <a:gd name="f75" fmla="*/ 4148270 f53 1"/>
                <a:gd name="f76" fmla="*/ 711731 f52 1"/>
                <a:gd name="f77" fmla="*/ 4257000 f53 1"/>
                <a:gd name="f78" fmla="*/ 831364 f52 1"/>
                <a:gd name="f79" fmla="*/ 4208894 f53 1"/>
                <a:gd name="f80" fmla="*/ 884294 f52 1"/>
                <a:gd name="f81" fmla="*/ 3654000 f53 1"/>
                <a:gd name="f82" fmla="*/ 2430000 f52 1"/>
                <a:gd name="f83" fmla="*/ 3975706 f52 1"/>
                <a:gd name="f84" fmla="*/ 4028636 f52 1"/>
                <a:gd name="f85" fmla="*/ 4148270 f52 1"/>
                <a:gd name="f86" fmla="*/ 4860000 f52 1"/>
                <a:gd name="f87" fmla="*/ 0 f53 1"/>
                <a:gd name="f88" fmla="*/ f54 1 f2"/>
                <a:gd name="f89" fmla="*/ f57 1 4257000"/>
                <a:gd name="f90" fmla="*/ f58 1 4860000"/>
                <a:gd name="f91" fmla="*/ f59 1 4257000"/>
                <a:gd name="f92" fmla="*/ f60 1 4860000"/>
                <a:gd name="f93" fmla="*/ f61 1 4257000"/>
                <a:gd name="f94" fmla="*/ f62 1 4860000"/>
                <a:gd name="f95" fmla="*/ f63 1 4257000"/>
                <a:gd name="f96" fmla="*/ f64 1 4860000"/>
                <a:gd name="f97" fmla="*/ f65 1 4257000"/>
                <a:gd name="f98" fmla="*/ f66 1 4860000"/>
                <a:gd name="f99" fmla="*/ f67 1 4257000"/>
                <a:gd name="f100" fmla="*/ f68 1 4860000"/>
                <a:gd name="f101" fmla="*/ f69 1 4257000"/>
                <a:gd name="f102" fmla="*/ f70 1 4860000"/>
                <a:gd name="f103" fmla="*/ f71 1 4257000"/>
                <a:gd name="f104" fmla="*/ f72 1 4860000"/>
                <a:gd name="f105" fmla="*/ f73 1 4257000"/>
                <a:gd name="f106" fmla="*/ f74 1 4860000"/>
                <a:gd name="f107" fmla="*/ f75 1 4257000"/>
                <a:gd name="f108" fmla="*/ f76 1 4860000"/>
                <a:gd name="f109" fmla="*/ f77 1 4257000"/>
                <a:gd name="f110" fmla="*/ f78 1 4860000"/>
                <a:gd name="f111" fmla="*/ f79 1 4257000"/>
                <a:gd name="f112" fmla="*/ f80 1 4860000"/>
                <a:gd name="f113" fmla="*/ f81 1 4257000"/>
                <a:gd name="f114" fmla="*/ f82 1 4860000"/>
                <a:gd name="f115" fmla="*/ f83 1 4860000"/>
                <a:gd name="f116" fmla="*/ f84 1 4860000"/>
                <a:gd name="f117" fmla="*/ f85 1 4860000"/>
                <a:gd name="f118" fmla="*/ f86 1 4860000"/>
                <a:gd name="f119" fmla="*/ f87 1 4257000"/>
                <a:gd name="f120" fmla="*/ f5 1 f55"/>
                <a:gd name="f121" fmla="*/ f6 1 f55"/>
                <a:gd name="f122" fmla="*/ f5 1 f56"/>
                <a:gd name="f123" fmla="*/ f7 1 f56"/>
                <a:gd name="f124" fmla="+- f88 0 f1"/>
                <a:gd name="f125" fmla="*/ f89 1 f55"/>
                <a:gd name="f126" fmla="*/ f90 1 f56"/>
                <a:gd name="f127" fmla="*/ f91 1 f55"/>
                <a:gd name="f128" fmla="*/ f92 1 f56"/>
                <a:gd name="f129" fmla="*/ f93 1 f55"/>
                <a:gd name="f130" fmla="*/ f94 1 f56"/>
                <a:gd name="f131" fmla="*/ f95 1 f55"/>
                <a:gd name="f132" fmla="*/ f96 1 f56"/>
                <a:gd name="f133" fmla="*/ f97 1 f55"/>
                <a:gd name="f134" fmla="*/ f98 1 f56"/>
                <a:gd name="f135" fmla="*/ f99 1 f55"/>
                <a:gd name="f136" fmla="*/ f100 1 f56"/>
                <a:gd name="f137" fmla="*/ f101 1 f55"/>
                <a:gd name="f138" fmla="*/ f102 1 f56"/>
                <a:gd name="f139" fmla="*/ f103 1 f55"/>
                <a:gd name="f140" fmla="*/ f104 1 f56"/>
                <a:gd name="f141" fmla="*/ f105 1 f55"/>
                <a:gd name="f142" fmla="*/ f106 1 f56"/>
                <a:gd name="f143" fmla="*/ f107 1 f55"/>
                <a:gd name="f144" fmla="*/ f108 1 f56"/>
                <a:gd name="f145" fmla="*/ f109 1 f55"/>
                <a:gd name="f146" fmla="*/ f110 1 f56"/>
                <a:gd name="f147" fmla="*/ f111 1 f55"/>
                <a:gd name="f148" fmla="*/ f112 1 f56"/>
                <a:gd name="f149" fmla="*/ f113 1 f55"/>
                <a:gd name="f150" fmla="*/ f114 1 f56"/>
                <a:gd name="f151" fmla="*/ f115 1 f56"/>
                <a:gd name="f152" fmla="*/ f116 1 f56"/>
                <a:gd name="f153" fmla="*/ f117 1 f56"/>
                <a:gd name="f154" fmla="*/ f118 1 f56"/>
                <a:gd name="f155" fmla="*/ f119 1 f55"/>
                <a:gd name="f156" fmla="*/ f120 f50 1"/>
                <a:gd name="f157" fmla="*/ f121 f50 1"/>
                <a:gd name="f158" fmla="*/ f123 f51 1"/>
                <a:gd name="f159" fmla="*/ f122 f51 1"/>
                <a:gd name="f160" fmla="*/ f125 f50 1"/>
                <a:gd name="f161" fmla="*/ f126 f51 1"/>
                <a:gd name="f162" fmla="*/ f127 f50 1"/>
                <a:gd name="f163" fmla="*/ f128 f51 1"/>
                <a:gd name="f164" fmla="*/ f129 f50 1"/>
                <a:gd name="f165" fmla="*/ f130 f51 1"/>
                <a:gd name="f166" fmla="*/ f131 f50 1"/>
                <a:gd name="f167" fmla="*/ f132 f51 1"/>
                <a:gd name="f168" fmla="*/ f133 f50 1"/>
                <a:gd name="f169" fmla="*/ f134 f51 1"/>
                <a:gd name="f170" fmla="*/ f135 f50 1"/>
                <a:gd name="f171" fmla="*/ f136 f51 1"/>
                <a:gd name="f172" fmla="*/ f137 f50 1"/>
                <a:gd name="f173" fmla="*/ f138 f51 1"/>
                <a:gd name="f174" fmla="*/ f139 f50 1"/>
                <a:gd name="f175" fmla="*/ f140 f51 1"/>
                <a:gd name="f176" fmla="*/ f141 f50 1"/>
                <a:gd name="f177" fmla="*/ f142 f51 1"/>
                <a:gd name="f178" fmla="*/ f143 f50 1"/>
                <a:gd name="f179" fmla="*/ f144 f51 1"/>
                <a:gd name="f180" fmla="*/ f145 f50 1"/>
                <a:gd name="f181" fmla="*/ f146 f51 1"/>
                <a:gd name="f182" fmla="*/ f147 f50 1"/>
                <a:gd name="f183" fmla="*/ f148 f51 1"/>
                <a:gd name="f184" fmla="*/ f149 f50 1"/>
                <a:gd name="f185" fmla="*/ f150 f51 1"/>
                <a:gd name="f186" fmla="*/ f151 f51 1"/>
                <a:gd name="f187" fmla="*/ f152 f51 1"/>
                <a:gd name="f188" fmla="*/ f153 f51 1"/>
                <a:gd name="f189" fmla="*/ f154 f51 1"/>
                <a:gd name="f190" fmla="*/ f155 f50 1"/>
              </a:gdLst>
              <a:ahLst/>
              <a:cxnLst>
                <a:cxn ang="3cd4">
                  <a:pos x="hc" y="t"/>
                </a:cxn>
                <a:cxn ang="0">
                  <a:pos x="r" y="vc"/>
                </a:cxn>
                <a:cxn ang="cd4">
                  <a:pos x="hc" y="b"/>
                </a:cxn>
                <a:cxn ang="cd2">
                  <a:pos x="l" y="vc"/>
                </a:cxn>
                <a:cxn ang="f124">
                  <a:pos x="f160" y="f161"/>
                </a:cxn>
                <a:cxn ang="f124">
                  <a:pos x="f162" y="f163"/>
                </a:cxn>
                <a:cxn ang="f124">
                  <a:pos x="f164" y="f165"/>
                </a:cxn>
                <a:cxn ang="f124">
                  <a:pos x="f166" y="f167"/>
                </a:cxn>
                <a:cxn ang="f124">
                  <a:pos x="f168" y="f169"/>
                </a:cxn>
                <a:cxn ang="f124">
                  <a:pos x="f170" y="f171"/>
                </a:cxn>
                <a:cxn ang="f124">
                  <a:pos x="f172" y="f173"/>
                </a:cxn>
                <a:cxn ang="f124">
                  <a:pos x="f174" y="f175"/>
                </a:cxn>
                <a:cxn ang="f124">
                  <a:pos x="f176" y="f177"/>
                </a:cxn>
                <a:cxn ang="f124">
                  <a:pos x="f178" y="f179"/>
                </a:cxn>
                <a:cxn ang="f124">
                  <a:pos x="f180" y="f181"/>
                </a:cxn>
                <a:cxn ang="f124">
                  <a:pos x="f182" y="f183"/>
                </a:cxn>
                <a:cxn ang="f124">
                  <a:pos x="f184" y="f185"/>
                </a:cxn>
                <a:cxn ang="f124">
                  <a:pos x="f182" y="f186"/>
                </a:cxn>
                <a:cxn ang="f124">
                  <a:pos x="f180" y="f187"/>
                </a:cxn>
                <a:cxn ang="f124">
                  <a:pos x="f178" y="f188"/>
                </a:cxn>
                <a:cxn ang="f124">
                  <a:pos x="f160" y="f189"/>
                </a:cxn>
                <a:cxn ang="f124">
                  <a:pos x="f190" y="f185"/>
                </a:cxn>
                <a:cxn ang="f124">
                  <a:pos x="f160" y="f161"/>
                </a:cxn>
              </a:cxnLst>
              <a:rect l="f156" t="f159" r="f157" b="f158"/>
              <a:pathLst>
                <a:path w="4257000" h="4860000">
                  <a:moveTo>
                    <a:pt x="f8" y="f5"/>
                  </a:moveTo>
                  <a:cubicBezTo>
                    <a:pt x="f9" y="f5"/>
                    <a:pt x="f10" y="f11"/>
                    <a:pt x="f12" y="f13"/>
                  </a:cubicBezTo>
                  <a:cubicBezTo>
                    <a:pt x="f14" y="f15"/>
                    <a:pt x="f16" y="f17"/>
                    <a:pt x="f18" y="f19"/>
                  </a:cubicBezTo>
                  <a:lnTo>
                    <a:pt x="f20" y="f21"/>
                  </a:lnTo>
                  <a:lnTo>
                    <a:pt x="f22" y="f23"/>
                  </a:lnTo>
                  <a:lnTo>
                    <a:pt x="f24" y="f25"/>
                  </a:lnTo>
                  <a:lnTo>
                    <a:pt x="f26" y="f27"/>
                  </a:lnTo>
                  <a:lnTo>
                    <a:pt x="f28" y="f29"/>
                  </a:lnTo>
                  <a:lnTo>
                    <a:pt x="f30" y="f31"/>
                  </a:lnTo>
                  <a:lnTo>
                    <a:pt x="f32" y="f33"/>
                  </a:lnTo>
                  <a:lnTo>
                    <a:pt x="f6" y="f34"/>
                  </a:lnTo>
                  <a:lnTo>
                    <a:pt x="f35" y="f36"/>
                  </a:lnTo>
                  <a:cubicBezTo>
                    <a:pt x="f37" y="f38"/>
                    <a:pt x="f39" y="f40"/>
                    <a:pt x="f39" y="f8"/>
                  </a:cubicBezTo>
                  <a:cubicBezTo>
                    <a:pt x="f39" y="f41"/>
                    <a:pt x="f37" y="f42"/>
                    <a:pt x="f35" y="f28"/>
                  </a:cubicBezTo>
                  <a:lnTo>
                    <a:pt x="f6" y="f43"/>
                  </a:lnTo>
                  <a:lnTo>
                    <a:pt x="f32" y="f32"/>
                  </a:lnTo>
                  <a:cubicBezTo>
                    <a:pt x="f44" y="f45"/>
                    <a:pt x="f46" y="f7"/>
                    <a:pt x="f8" y="f7"/>
                  </a:cubicBezTo>
                  <a:cubicBezTo>
                    <a:pt x="f47" y="f7"/>
                    <a:pt x="f5" y="f48"/>
                    <a:pt x="f5" y="f8"/>
                  </a:cubicBezTo>
                  <a:cubicBezTo>
                    <a:pt x="f5" y="f47"/>
                    <a:pt x="f47" y="f5"/>
                    <a:pt x="f8" y="f5"/>
                  </a:cubicBezTo>
                  <a:close/>
                </a:path>
              </a:pathLst>
            </a:custGeom>
            <a:blipFill>
              <a:blip r:embed="rId2">
                <a:alphaModFix/>
              </a:blip>
              <a:stretch>
                <a:fillRect/>
              </a:stretch>
            </a:blip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4" name="Ellipse 23">
              <a:extLst>
                <a:ext uri="{FF2B5EF4-FFF2-40B4-BE49-F238E27FC236}">
                  <a16:creationId xmlns:a16="http://schemas.microsoft.com/office/drawing/2014/main" id="{D8930F5D-6D7B-456C-AAE0-AF63621DB006}"/>
                </a:ext>
              </a:extLst>
            </p:cNvPr>
            <p:cNvSpPr/>
            <p:nvPr/>
          </p:nvSpPr>
          <p:spPr>
            <a:xfrm>
              <a:off x="5494455" y="713698"/>
              <a:ext cx="4859999" cy="48599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DC3223"/>
            </a:solidFill>
            <a:ln w="10158" cap="flat">
              <a:solidFill>
                <a:srgbClr val="DC3223"/>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grpSp>
      <p:pic>
        <p:nvPicPr>
          <p:cNvPr id="5" name="Image 24">
            <a:extLst>
              <a:ext uri="{FF2B5EF4-FFF2-40B4-BE49-F238E27FC236}">
                <a16:creationId xmlns:a16="http://schemas.microsoft.com/office/drawing/2014/main" id="{3095093E-8AB1-4F8B-A095-52D5AF2FA8DD}"/>
              </a:ext>
            </a:extLst>
          </p:cNvPr>
          <p:cNvPicPr>
            <a:picLocks noChangeAspect="1"/>
          </p:cNvPicPr>
          <p:nvPr/>
        </p:nvPicPr>
        <p:blipFill>
          <a:blip r:embed="rId3"/>
          <a:stretch>
            <a:fillRect/>
          </a:stretch>
        </p:blipFill>
        <p:spPr>
          <a:xfrm>
            <a:off x="4980316" y="5769260"/>
            <a:ext cx="2229791" cy="791998"/>
          </a:xfrm>
          <a:prstGeom prst="rect">
            <a:avLst/>
          </a:prstGeom>
          <a:noFill/>
          <a:ln cap="flat">
            <a:noFill/>
          </a:ln>
        </p:spPr>
      </p:pic>
      <p:sp>
        <p:nvSpPr>
          <p:cNvPr id="6" name="Sous-titre 2">
            <a:extLst>
              <a:ext uri="{FF2B5EF4-FFF2-40B4-BE49-F238E27FC236}">
                <a16:creationId xmlns:a16="http://schemas.microsoft.com/office/drawing/2014/main" id="{5A66DF54-7C81-4B02-B5EF-990D06D7D1EF}"/>
              </a:ext>
            </a:extLst>
          </p:cNvPr>
          <p:cNvSpPr txBox="1">
            <a:spLocks noGrp="1"/>
          </p:cNvSpPr>
          <p:nvPr>
            <p:ph type="subTitle" idx="4294967295"/>
          </p:nvPr>
        </p:nvSpPr>
        <p:spPr>
          <a:xfrm>
            <a:off x="6192005" y="3142710"/>
            <a:ext cx="4140000" cy="574325"/>
          </a:xfrm>
        </p:spPr>
        <p:txBody>
          <a:bodyPr/>
          <a:lstStyle>
            <a:lvl1pPr marL="0" indent="0">
              <a:spcBef>
                <a:spcPts val="0"/>
              </a:spcBef>
              <a:buNone/>
              <a:defRPr>
                <a:solidFill>
                  <a:srgbClr val="FFFFFF"/>
                </a:solidFill>
              </a:defRPr>
            </a:lvl1pPr>
          </a:lstStyle>
          <a:p>
            <a:pPr lvl="0"/>
            <a:r>
              <a:rPr lang="en-GB"/>
              <a:t>Click to insert speaker name</a:t>
            </a:r>
          </a:p>
        </p:txBody>
      </p:sp>
      <p:sp>
        <p:nvSpPr>
          <p:cNvPr id="7" name="Espace réservé de la date 1">
            <a:extLst>
              <a:ext uri="{FF2B5EF4-FFF2-40B4-BE49-F238E27FC236}">
                <a16:creationId xmlns:a16="http://schemas.microsoft.com/office/drawing/2014/main" id="{B22D9DD0-D8CA-4652-B829-0DF1EF909AE6}"/>
              </a:ext>
            </a:extLst>
          </p:cNvPr>
          <p:cNvSpPr txBox="1">
            <a:spLocks noGrp="1"/>
          </p:cNvSpPr>
          <p:nvPr>
            <p:ph type="dt" sz="half" idx="7"/>
          </p:nvPr>
        </p:nvSpPr>
        <p:spPr>
          <a:ln w="9528">
            <a:solidFill>
              <a:srgbClr val="A12217">
                <a:alpha val="0"/>
              </a:srgbClr>
            </a:solidFill>
            <a:prstDash val="solid"/>
          </a:ln>
        </p:spPr>
        <p:txBody>
          <a:bodyPr/>
          <a:lstStyle>
            <a:lvl1pPr>
              <a:defRPr/>
            </a:lvl1pPr>
          </a:lstStyle>
          <a:p>
            <a:pPr lvl="0"/>
            <a:r>
              <a:rPr lang="en-GB"/>
              <a:t>Date</a:t>
            </a:r>
          </a:p>
        </p:txBody>
      </p:sp>
      <p:sp>
        <p:nvSpPr>
          <p:cNvPr id="8" name="Espace réservé du pied de page 7">
            <a:extLst>
              <a:ext uri="{FF2B5EF4-FFF2-40B4-BE49-F238E27FC236}">
                <a16:creationId xmlns:a16="http://schemas.microsoft.com/office/drawing/2014/main" id="{1B17BBF2-A31B-4A91-8AC9-8BA5AA0B59E5}"/>
              </a:ext>
            </a:extLst>
          </p:cNvPr>
          <p:cNvSpPr txBox="1">
            <a:spLocks noGrp="1"/>
          </p:cNvSpPr>
          <p:nvPr>
            <p:ph type="ftr" sz="quarter" idx="9"/>
          </p:nvPr>
        </p:nvSpPr>
        <p:spPr>
          <a:ln w="9528">
            <a:solidFill>
              <a:srgbClr val="A12217">
                <a:alpha val="0"/>
              </a:srgbClr>
            </a:solidFill>
            <a:prstDash val="solid"/>
          </a:ln>
        </p:spPr>
        <p:txBody>
          <a:bodyPr/>
          <a:lstStyle>
            <a:lvl1pPr>
              <a:defRPr>
                <a:solidFill>
                  <a:srgbClr val="000000"/>
                </a:solidFill>
              </a:defRPr>
            </a:lvl1pPr>
          </a:lstStyle>
          <a:p>
            <a:pPr lvl="0"/>
            <a:r>
              <a:rPr lang="en-GB"/>
              <a:t>Title of the presentation on three lines - Lorem impsum dolor sit amet consectetuer adipiscing elit, sed diam nonummy</a:t>
            </a:r>
          </a:p>
        </p:txBody>
      </p:sp>
      <p:sp>
        <p:nvSpPr>
          <p:cNvPr id="9" name="Espace réservé du numéro de diapositive 8">
            <a:extLst>
              <a:ext uri="{FF2B5EF4-FFF2-40B4-BE49-F238E27FC236}">
                <a16:creationId xmlns:a16="http://schemas.microsoft.com/office/drawing/2014/main" id="{A16C084F-0AC5-4491-9398-917ED14C6F35}"/>
              </a:ext>
            </a:extLst>
          </p:cNvPr>
          <p:cNvSpPr txBox="1">
            <a:spLocks noGrp="1"/>
          </p:cNvSpPr>
          <p:nvPr>
            <p:ph type="sldNum" sz="quarter" idx="8"/>
          </p:nvPr>
        </p:nvSpPr>
        <p:spPr>
          <a:xfrm>
            <a:off x="0" y="6678000"/>
            <a:ext cx="240002" cy="179999"/>
          </a:xfrm>
          <a:ln w="9528">
            <a:solidFill>
              <a:srgbClr val="A12217">
                <a:alpha val="0"/>
              </a:srgbClr>
            </a:solidFill>
            <a:prstDash val="solid"/>
          </a:ln>
        </p:spPr>
        <p:txBody>
          <a:bodyPr/>
          <a:lstStyle>
            <a:lvl1pPr>
              <a:defRPr>
                <a:solidFill>
                  <a:srgbClr val="000000"/>
                </a:solidFill>
              </a:defRPr>
            </a:lvl1pPr>
          </a:lstStyle>
          <a:p>
            <a:pPr lvl="0"/>
            <a:fld id="{A669D83C-8EBE-44FD-8D5E-153E3C0B4B89}" type="slidenum">
              <a:t>‹#›</a:t>
            </a:fld>
            <a:endParaRPr lang="en-GB"/>
          </a:p>
        </p:txBody>
      </p:sp>
      <p:sp>
        <p:nvSpPr>
          <p:cNvPr id="10" name="Titre 11">
            <a:extLst>
              <a:ext uri="{FF2B5EF4-FFF2-40B4-BE49-F238E27FC236}">
                <a16:creationId xmlns:a16="http://schemas.microsoft.com/office/drawing/2014/main" id="{98443C15-13A6-4D53-87B3-ABA69B1F5FDE}"/>
              </a:ext>
            </a:extLst>
          </p:cNvPr>
          <p:cNvSpPr txBox="1">
            <a:spLocks noGrp="1"/>
          </p:cNvSpPr>
          <p:nvPr>
            <p:ph type="title"/>
          </p:nvPr>
        </p:nvSpPr>
        <p:spPr>
          <a:xfrm>
            <a:off x="6192005" y="1484784"/>
            <a:ext cx="4140000" cy="1489246"/>
          </a:xfrm>
        </p:spPr>
        <p:txBody>
          <a:bodyPr anchor="b"/>
          <a:lstStyle>
            <a:lvl1pPr>
              <a:lnSpc>
                <a:spcPct val="100000"/>
              </a:lnSpc>
              <a:defRPr sz="2800" b="1">
                <a:solidFill>
                  <a:srgbClr val="FFFFFF"/>
                </a:solidFill>
              </a:defRPr>
            </a:lvl1pPr>
          </a:lstStyle>
          <a:p>
            <a:pPr lvl="0"/>
            <a:r>
              <a:rPr lang="en-GB"/>
              <a:t>Click to insert presentation title</a:t>
            </a:r>
          </a:p>
        </p:txBody>
      </p:sp>
      <p:sp>
        <p:nvSpPr>
          <p:cNvPr id="11" name="Espace réservé du texte 6">
            <a:extLst>
              <a:ext uri="{FF2B5EF4-FFF2-40B4-BE49-F238E27FC236}">
                <a16:creationId xmlns:a16="http://schemas.microsoft.com/office/drawing/2014/main" id="{1A21CBD1-94AC-4592-B64F-8342E79CAE0D}"/>
              </a:ext>
            </a:extLst>
          </p:cNvPr>
          <p:cNvSpPr txBox="1">
            <a:spLocks noGrp="1"/>
          </p:cNvSpPr>
          <p:nvPr>
            <p:ph type="body" idx="4294967295"/>
          </p:nvPr>
        </p:nvSpPr>
        <p:spPr>
          <a:xfrm>
            <a:off x="6192005" y="3717511"/>
            <a:ext cx="4140000" cy="1107018"/>
          </a:xfrm>
        </p:spPr>
        <p:txBody>
          <a:bodyPr/>
          <a:lstStyle>
            <a:lvl1pPr marL="0" indent="0">
              <a:spcBef>
                <a:spcPts val="0"/>
              </a:spcBef>
              <a:buNone/>
              <a:defRPr sz="1800">
                <a:solidFill>
                  <a:srgbClr val="FFFFFF"/>
                </a:solidFill>
              </a:defRPr>
            </a:lvl1pPr>
          </a:lstStyle>
          <a:p>
            <a:pPr lvl="0"/>
            <a:r>
              <a:rPr lang="en-GB"/>
              <a:t>Click to insert date</a:t>
            </a:r>
          </a:p>
        </p:txBody>
      </p:sp>
      <p:sp>
        <p:nvSpPr>
          <p:cNvPr id="12" name="ZoneTexte 12">
            <a:extLst>
              <a:ext uri="{FF2B5EF4-FFF2-40B4-BE49-F238E27FC236}">
                <a16:creationId xmlns:a16="http://schemas.microsoft.com/office/drawing/2014/main" id="{1B4A87C1-526C-45D2-8D30-5E8FFFF3375A}"/>
              </a:ext>
            </a:extLst>
          </p:cNvPr>
          <p:cNvSpPr txBox="1"/>
          <p:nvPr/>
        </p:nvSpPr>
        <p:spPr>
          <a:xfrm>
            <a:off x="-1752868" y="0"/>
            <a:ext cx="1464164" cy="830997"/>
          </a:xfrm>
          <a:prstGeom prst="rect">
            <a:avLst/>
          </a:prstGeom>
          <a:solidFill>
            <a:srgbClr val="FFFFFF"/>
          </a:solidFill>
          <a:ln w="28575" cap="flat">
            <a:solidFill>
              <a:srgbClr val="000000"/>
            </a:solidFill>
            <a:prstDash val="solid"/>
            <a:beve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800" b="0" i="0" u="none" strike="noStrike" kern="1200" cap="none" spc="0" baseline="0">
                <a:solidFill>
                  <a:srgbClr val="000000"/>
                </a:solidFill>
                <a:uFillTx/>
                <a:latin typeface="Arial"/>
              </a:rPr>
              <a:t>More cover slides are available on www.partners.alstom.com (in the section “Graphic guidelines and templates / PowerPoint templates”)</a:t>
            </a:r>
          </a:p>
        </p:txBody>
      </p:sp>
    </p:spTree>
    <p:extLst>
      <p:ext uri="{BB962C8B-B14F-4D97-AF65-F5344CB8AC3E}">
        <p14:creationId xmlns:p14="http://schemas.microsoft.com/office/powerpoint/2010/main" val="853804327"/>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Cover_generic_blue_v2">
    <p:spTree>
      <p:nvGrpSpPr>
        <p:cNvPr id="1" name=""/>
        <p:cNvGrpSpPr/>
        <p:nvPr/>
      </p:nvGrpSpPr>
      <p:grpSpPr>
        <a:xfrm>
          <a:off x="0" y="0"/>
          <a:ext cx="0" cy="0"/>
          <a:chOff x="0" y="0"/>
          <a:chExt cx="0" cy="0"/>
        </a:xfrm>
      </p:grpSpPr>
      <p:grpSp>
        <p:nvGrpSpPr>
          <p:cNvPr id="2" name="Groupe 14">
            <a:extLst>
              <a:ext uri="{FF2B5EF4-FFF2-40B4-BE49-F238E27FC236}">
                <a16:creationId xmlns:a16="http://schemas.microsoft.com/office/drawing/2014/main" id="{1BCEEB84-4040-4663-930B-86FC07544378}"/>
              </a:ext>
            </a:extLst>
          </p:cNvPr>
          <p:cNvGrpSpPr/>
          <p:nvPr/>
        </p:nvGrpSpPr>
        <p:grpSpPr>
          <a:xfrm>
            <a:off x="1835959" y="713698"/>
            <a:ext cx="8518495" cy="4859999"/>
            <a:chOff x="1835959" y="713698"/>
            <a:chExt cx="8518495" cy="4859999"/>
          </a:xfrm>
        </p:grpSpPr>
        <p:sp>
          <p:nvSpPr>
            <p:cNvPr id="3" name="Forme libre 15">
              <a:extLst>
                <a:ext uri="{FF2B5EF4-FFF2-40B4-BE49-F238E27FC236}">
                  <a16:creationId xmlns:a16="http://schemas.microsoft.com/office/drawing/2014/main" id="{54C70951-D8E3-4E4B-BE1D-A3737B0599F3}"/>
                </a:ext>
              </a:extLst>
            </p:cNvPr>
            <p:cNvSpPr/>
            <p:nvPr/>
          </p:nvSpPr>
          <p:spPr>
            <a:xfrm>
              <a:off x="1835959" y="713698"/>
              <a:ext cx="4256998" cy="4859999"/>
            </a:xfrm>
            <a:custGeom>
              <a:avLst/>
              <a:gdLst>
                <a:gd name="f0" fmla="val 10800000"/>
                <a:gd name="f1" fmla="val 5400000"/>
                <a:gd name="f2" fmla="val 180"/>
                <a:gd name="f3" fmla="val w"/>
                <a:gd name="f4" fmla="val h"/>
                <a:gd name="f5" fmla="val 0"/>
                <a:gd name="f6" fmla="val 4257000"/>
                <a:gd name="f7" fmla="val 4860000"/>
                <a:gd name="f8" fmla="val 2430000"/>
                <a:gd name="f9" fmla="val 2681635"/>
                <a:gd name="f10" fmla="val 2924336"/>
                <a:gd name="f11" fmla="val 38248"/>
                <a:gd name="f12" fmla="val 3152608"/>
                <a:gd name="f13" fmla="val 109248"/>
                <a:gd name="f14" fmla="val 3228698"/>
                <a:gd name="f15" fmla="val 132915"/>
                <a:gd name="f16" fmla="val 3303186"/>
                <a:gd name="f17" fmla="val 160220"/>
                <a:gd name="f18" fmla="val 3375866"/>
                <a:gd name="f19" fmla="val 190962"/>
                <a:gd name="f20" fmla="val 3588282"/>
                <a:gd name="f21" fmla="val 293288"/>
                <a:gd name="f22" fmla="val 3698050"/>
                <a:gd name="f23" fmla="val 359974"/>
                <a:gd name="f24" fmla="val 3788636"/>
                <a:gd name="f25" fmla="val 415006"/>
                <a:gd name="f26" fmla="val 3878887"/>
                <a:gd name="f27" fmla="val 482494"/>
                <a:gd name="f28" fmla="val 3975706"/>
                <a:gd name="f29" fmla="val 554894"/>
                <a:gd name="f30" fmla="val 4055153"/>
                <a:gd name="f31" fmla="val 627100"/>
                <a:gd name="f32" fmla="val 4148270"/>
                <a:gd name="f33" fmla="val 711731"/>
                <a:gd name="f34" fmla="val 831364"/>
                <a:gd name="f35" fmla="val 4208894"/>
                <a:gd name="f36" fmla="val 884294"/>
                <a:gd name="f37" fmla="val 3862240"/>
                <a:gd name="f38" fmla="val 1304342"/>
                <a:gd name="f39" fmla="val 3654000"/>
                <a:gd name="f40" fmla="val 1842852"/>
                <a:gd name="f41" fmla="val 3017148"/>
                <a:gd name="f42" fmla="val 3555659"/>
                <a:gd name="f43" fmla="val 4028636"/>
                <a:gd name="f44" fmla="val 3708526"/>
                <a:gd name="f45" fmla="val 4588013"/>
                <a:gd name="f46" fmla="val 3101026"/>
                <a:gd name="f47" fmla="val 1087948"/>
                <a:gd name="f48" fmla="val 3772052"/>
                <a:gd name="f49" fmla="+- 0 0 -90"/>
                <a:gd name="f50" fmla="*/ f3 1 4257000"/>
                <a:gd name="f51" fmla="*/ f4 1 4860000"/>
                <a:gd name="f52" fmla="+- f7 0 f5"/>
                <a:gd name="f53" fmla="+- f6 0 f5"/>
                <a:gd name="f54" fmla="*/ f49 f0 1"/>
                <a:gd name="f55" fmla="*/ f53 1 4257000"/>
                <a:gd name="f56" fmla="*/ f52 1 4860000"/>
                <a:gd name="f57" fmla="*/ 2430000 f53 1"/>
                <a:gd name="f58" fmla="*/ 0 f52 1"/>
                <a:gd name="f59" fmla="*/ 3152608 f53 1"/>
                <a:gd name="f60" fmla="*/ 109248 f52 1"/>
                <a:gd name="f61" fmla="*/ 3375866 f53 1"/>
                <a:gd name="f62" fmla="*/ 190962 f52 1"/>
                <a:gd name="f63" fmla="*/ 3588282 f53 1"/>
                <a:gd name="f64" fmla="*/ 293288 f52 1"/>
                <a:gd name="f65" fmla="*/ 3698050 f53 1"/>
                <a:gd name="f66" fmla="*/ 359974 f52 1"/>
                <a:gd name="f67" fmla="*/ 3788636 f53 1"/>
                <a:gd name="f68" fmla="*/ 415006 f52 1"/>
                <a:gd name="f69" fmla="*/ 3878887 f53 1"/>
                <a:gd name="f70" fmla="*/ 482494 f52 1"/>
                <a:gd name="f71" fmla="*/ 3975706 f53 1"/>
                <a:gd name="f72" fmla="*/ 554894 f52 1"/>
                <a:gd name="f73" fmla="*/ 4055153 f53 1"/>
                <a:gd name="f74" fmla="*/ 627100 f52 1"/>
                <a:gd name="f75" fmla="*/ 4148270 f53 1"/>
                <a:gd name="f76" fmla="*/ 711731 f52 1"/>
                <a:gd name="f77" fmla="*/ 4257000 f53 1"/>
                <a:gd name="f78" fmla="*/ 831364 f52 1"/>
                <a:gd name="f79" fmla="*/ 4208894 f53 1"/>
                <a:gd name="f80" fmla="*/ 884294 f52 1"/>
                <a:gd name="f81" fmla="*/ 3654000 f53 1"/>
                <a:gd name="f82" fmla="*/ 2430000 f52 1"/>
                <a:gd name="f83" fmla="*/ 3975706 f52 1"/>
                <a:gd name="f84" fmla="*/ 4028636 f52 1"/>
                <a:gd name="f85" fmla="*/ 4148270 f52 1"/>
                <a:gd name="f86" fmla="*/ 4860000 f52 1"/>
                <a:gd name="f87" fmla="*/ 0 f53 1"/>
                <a:gd name="f88" fmla="*/ f54 1 f2"/>
                <a:gd name="f89" fmla="*/ f57 1 4257000"/>
                <a:gd name="f90" fmla="*/ f58 1 4860000"/>
                <a:gd name="f91" fmla="*/ f59 1 4257000"/>
                <a:gd name="f92" fmla="*/ f60 1 4860000"/>
                <a:gd name="f93" fmla="*/ f61 1 4257000"/>
                <a:gd name="f94" fmla="*/ f62 1 4860000"/>
                <a:gd name="f95" fmla="*/ f63 1 4257000"/>
                <a:gd name="f96" fmla="*/ f64 1 4860000"/>
                <a:gd name="f97" fmla="*/ f65 1 4257000"/>
                <a:gd name="f98" fmla="*/ f66 1 4860000"/>
                <a:gd name="f99" fmla="*/ f67 1 4257000"/>
                <a:gd name="f100" fmla="*/ f68 1 4860000"/>
                <a:gd name="f101" fmla="*/ f69 1 4257000"/>
                <a:gd name="f102" fmla="*/ f70 1 4860000"/>
                <a:gd name="f103" fmla="*/ f71 1 4257000"/>
                <a:gd name="f104" fmla="*/ f72 1 4860000"/>
                <a:gd name="f105" fmla="*/ f73 1 4257000"/>
                <a:gd name="f106" fmla="*/ f74 1 4860000"/>
                <a:gd name="f107" fmla="*/ f75 1 4257000"/>
                <a:gd name="f108" fmla="*/ f76 1 4860000"/>
                <a:gd name="f109" fmla="*/ f77 1 4257000"/>
                <a:gd name="f110" fmla="*/ f78 1 4860000"/>
                <a:gd name="f111" fmla="*/ f79 1 4257000"/>
                <a:gd name="f112" fmla="*/ f80 1 4860000"/>
                <a:gd name="f113" fmla="*/ f81 1 4257000"/>
                <a:gd name="f114" fmla="*/ f82 1 4860000"/>
                <a:gd name="f115" fmla="*/ f83 1 4860000"/>
                <a:gd name="f116" fmla="*/ f84 1 4860000"/>
                <a:gd name="f117" fmla="*/ f85 1 4860000"/>
                <a:gd name="f118" fmla="*/ f86 1 4860000"/>
                <a:gd name="f119" fmla="*/ f87 1 4257000"/>
                <a:gd name="f120" fmla="*/ f5 1 f55"/>
                <a:gd name="f121" fmla="*/ f6 1 f55"/>
                <a:gd name="f122" fmla="*/ f5 1 f56"/>
                <a:gd name="f123" fmla="*/ f7 1 f56"/>
                <a:gd name="f124" fmla="+- f88 0 f1"/>
                <a:gd name="f125" fmla="*/ f89 1 f55"/>
                <a:gd name="f126" fmla="*/ f90 1 f56"/>
                <a:gd name="f127" fmla="*/ f91 1 f55"/>
                <a:gd name="f128" fmla="*/ f92 1 f56"/>
                <a:gd name="f129" fmla="*/ f93 1 f55"/>
                <a:gd name="f130" fmla="*/ f94 1 f56"/>
                <a:gd name="f131" fmla="*/ f95 1 f55"/>
                <a:gd name="f132" fmla="*/ f96 1 f56"/>
                <a:gd name="f133" fmla="*/ f97 1 f55"/>
                <a:gd name="f134" fmla="*/ f98 1 f56"/>
                <a:gd name="f135" fmla="*/ f99 1 f55"/>
                <a:gd name="f136" fmla="*/ f100 1 f56"/>
                <a:gd name="f137" fmla="*/ f101 1 f55"/>
                <a:gd name="f138" fmla="*/ f102 1 f56"/>
                <a:gd name="f139" fmla="*/ f103 1 f55"/>
                <a:gd name="f140" fmla="*/ f104 1 f56"/>
                <a:gd name="f141" fmla="*/ f105 1 f55"/>
                <a:gd name="f142" fmla="*/ f106 1 f56"/>
                <a:gd name="f143" fmla="*/ f107 1 f55"/>
                <a:gd name="f144" fmla="*/ f108 1 f56"/>
                <a:gd name="f145" fmla="*/ f109 1 f55"/>
                <a:gd name="f146" fmla="*/ f110 1 f56"/>
                <a:gd name="f147" fmla="*/ f111 1 f55"/>
                <a:gd name="f148" fmla="*/ f112 1 f56"/>
                <a:gd name="f149" fmla="*/ f113 1 f55"/>
                <a:gd name="f150" fmla="*/ f114 1 f56"/>
                <a:gd name="f151" fmla="*/ f115 1 f56"/>
                <a:gd name="f152" fmla="*/ f116 1 f56"/>
                <a:gd name="f153" fmla="*/ f117 1 f56"/>
                <a:gd name="f154" fmla="*/ f118 1 f56"/>
                <a:gd name="f155" fmla="*/ f119 1 f55"/>
                <a:gd name="f156" fmla="*/ f120 f50 1"/>
                <a:gd name="f157" fmla="*/ f121 f50 1"/>
                <a:gd name="f158" fmla="*/ f123 f51 1"/>
                <a:gd name="f159" fmla="*/ f122 f51 1"/>
                <a:gd name="f160" fmla="*/ f125 f50 1"/>
                <a:gd name="f161" fmla="*/ f126 f51 1"/>
                <a:gd name="f162" fmla="*/ f127 f50 1"/>
                <a:gd name="f163" fmla="*/ f128 f51 1"/>
                <a:gd name="f164" fmla="*/ f129 f50 1"/>
                <a:gd name="f165" fmla="*/ f130 f51 1"/>
                <a:gd name="f166" fmla="*/ f131 f50 1"/>
                <a:gd name="f167" fmla="*/ f132 f51 1"/>
                <a:gd name="f168" fmla="*/ f133 f50 1"/>
                <a:gd name="f169" fmla="*/ f134 f51 1"/>
                <a:gd name="f170" fmla="*/ f135 f50 1"/>
                <a:gd name="f171" fmla="*/ f136 f51 1"/>
                <a:gd name="f172" fmla="*/ f137 f50 1"/>
                <a:gd name="f173" fmla="*/ f138 f51 1"/>
                <a:gd name="f174" fmla="*/ f139 f50 1"/>
                <a:gd name="f175" fmla="*/ f140 f51 1"/>
                <a:gd name="f176" fmla="*/ f141 f50 1"/>
                <a:gd name="f177" fmla="*/ f142 f51 1"/>
                <a:gd name="f178" fmla="*/ f143 f50 1"/>
                <a:gd name="f179" fmla="*/ f144 f51 1"/>
                <a:gd name="f180" fmla="*/ f145 f50 1"/>
                <a:gd name="f181" fmla="*/ f146 f51 1"/>
                <a:gd name="f182" fmla="*/ f147 f50 1"/>
                <a:gd name="f183" fmla="*/ f148 f51 1"/>
                <a:gd name="f184" fmla="*/ f149 f50 1"/>
                <a:gd name="f185" fmla="*/ f150 f51 1"/>
                <a:gd name="f186" fmla="*/ f151 f51 1"/>
                <a:gd name="f187" fmla="*/ f152 f51 1"/>
                <a:gd name="f188" fmla="*/ f153 f51 1"/>
                <a:gd name="f189" fmla="*/ f154 f51 1"/>
                <a:gd name="f190" fmla="*/ f155 f50 1"/>
              </a:gdLst>
              <a:ahLst/>
              <a:cxnLst>
                <a:cxn ang="3cd4">
                  <a:pos x="hc" y="t"/>
                </a:cxn>
                <a:cxn ang="0">
                  <a:pos x="r" y="vc"/>
                </a:cxn>
                <a:cxn ang="cd4">
                  <a:pos x="hc" y="b"/>
                </a:cxn>
                <a:cxn ang="cd2">
                  <a:pos x="l" y="vc"/>
                </a:cxn>
                <a:cxn ang="f124">
                  <a:pos x="f160" y="f161"/>
                </a:cxn>
                <a:cxn ang="f124">
                  <a:pos x="f162" y="f163"/>
                </a:cxn>
                <a:cxn ang="f124">
                  <a:pos x="f164" y="f165"/>
                </a:cxn>
                <a:cxn ang="f124">
                  <a:pos x="f166" y="f167"/>
                </a:cxn>
                <a:cxn ang="f124">
                  <a:pos x="f168" y="f169"/>
                </a:cxn>
                <a:cxn ang="f124">
                  <a:pos x="f170" y="f171"/>
                </a:cxn>
                <a:cxn ang="f124">
                  <a:pos x="f172" y="f173"/>
                </a:cxn>
                <a:cxn ang="f124">
                  <a:pos x="f174" y="f175"/>
                </a:cxn>
                <a:cxn ang="f124">
                  <a:pos x="f176" y="f177"/>
                </a:cxn>
                <a:cxn ang="f124">
                  <a:pos x="f178" y="f179"/>
                </a:cxn>
                <a:cxn ang="f124">
                  <a:pos x="f180" y="f181"/>
                </a:cxn>
                <a:cxn ang="f124">
                  <a:pos x="f182" y="f183"/>
                </a:cxn>
                <a:cxn ang="f124">
                  <a:pos x="f184" y="f185"/>
                </a:cxn>
                <a:cxn ang="f124">
                  <a:pos x="f182" y="f186"/>
                </a:cxn>
                <a:cxn ang="f124">
                  <a:pos x="f180" y="f187"/>
                </a:cxn>
                <a:cxn ang="f124">
                  <a:pos x="f178" y="f188"/>
                </a:cxn>
                <a:cxn ang="f124">
                  <a:pos x="f160" y="f189"/>
                </a:cxn>
                <a:cxn ang="f124">
                  <a:pos x="f190" y="f185"/>
                </a:cxn>
                <a:cxn ang="f124">
                  <a:pos x="f160" y="f161"/>
                </a:cxn>
              </a:cxnLst>
              <a:rect l="f156" t="f159" r="f157" b="f158"/>
              <a:pathLst>
                <a:path w="4257000" h="4860000">
                  <a:moveTo>
                    <a:pt x="f8" y="f5"/>
                  </a:moveTo>
                  <a:cubicBezTo>
                    <a:pt x="f9" y="f5"/>
                    <a:pt x="f10" y="f11"/>
                    <a:pt x="f12" y="f13"/>
                  </a:cubicBezTo>
                  <a:cubicBezTo>
                    <a:pt x="f14" y="f15"/>
                    <a:pt x="f16" y="f17"/>
                    <a:pt x="f18" y="f19"/>
                  </a:cubicBezTo>
                  <a:lnTo>
                    <a:pt x="f20" y="f21"/>
                  </a:lnTo>
                  <a:lnTo>
                    <a:pt x="f22" y="f23"/>
                  </a:lnTo>
                  <a:lnTo>
                    <a:pt x="f24" y="f25"/>
                  </a:lnTo>
                  <a:lnTo>
                    <a:pt x="f26" y="f27"/>
                  </a:lnTo>
                  <a:lnTo>
                    <a:pt x="f28" y="f29"/>
                  </a:lnTo>
                  <a:lnTo>
                    <a:pt x="f30" y="f31"/>
                  </a:lnTo>
                  <a:lnTo>
                    <a:pt x="f32" y="f33"/>
                  </a:lnTo>
                  <a:lnTo>
                    <a:pt x="f6" y="f34"/>
                  </a:lnTo>
                  <a:lnTo>
                    <a:pt x="f35" y="f36"/>
                  </a:lnTo>
                  <a:cubicBezTo>
                    <a:pt x="f37" y="f38"/>
                    <a:pt x="f39" y="f40"/>
                    <a:pt x="f39" y="f8"/>
                  </a:cubicBezTo>
                  <a:cubicBezTo>
                    <a:pt x="f39" y="f41"/>
                    <a:pt x="f37" y="f42"/>
                    <a:pt x="f35" y="f28"/>
                  </a:cubicBezTo>
                  <a:lnTo>
                    <a:pt x="f6" y="f43"/>
                  </a:lnTo>
                  <a:lnTo>
                    <a:pt x="f32" y="f32"/>
                  </a:lnTo>
                  <a:cubicBezTo>
                    <a:pt x="f44" y="f45"/>
                    <a:pt x="f46" y="f7"/>
                    <a:pt x="f8" y="f7"/>
                  </a:cubicBezTo>
                  <a:cubicBezTo>
                    <a:pt x="f47" y="f7"/>
                    <a:pt x="f5" y="f48"/>
                    <a:pt x="f5" y="f8"/>
                  </a:cubicBezTo>
                  <a:cubicBezTo>
                    <a:pt x="f5" y="f47"/>
                    <a:pt x="f47" y="f5"/>
                    <a:pt x="f8" y="f5"/>
                  </a:cubicBezTo>
                  <a:close/>
                </a:path>
              </a:pathLst>
            </a:custGeom>
            <a:blipFill>
              <a:blip r:embed="rId2">
                <a:alphaModFix/>
              </a:blip>
              <a:stretch>
                <a:fillRect/>
              </a:stretch>
            </a:blip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4" name="Ellipse 16">
              <a:extLst>
                <a:ext uri="{FF2B5EF4-FFF2-40B4-BE49-F238E27FC236}">
                  <a16:creationId xmlns:a16="http://schemas.microsoft.com/office/drawing/2014/main" id="{FE23E347-6244-4AF3-9438-59774654E0DB}"/>
                </a:ext>
              </a:extLst>
            </p:cNvPr>
            <p:cNvSpPr/>
            <p:nvPr/>
          </p:nvSpPr>
          <p:spPr>
            <a:xfrm>
              <a:off x="5494455" y="713698"/>
              <a:ext cx="4859999" cy="48599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1E3246"/>
            </a:solidFill>
            <a:ln w="10158" cap="flat">
              <a:solidFill>
                <a:srgbClr val="1E324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grpSp>
      <p:pic>
        <p:nvPicPr>
          <p:cNvPr id="5" name="Image 17">
            <a:extLst>
              <a:ext uri="{FF2B5EF4-FFF2-40B4-BE49-F238E27FC236}">
                <a16:creationId xmlns:a16="http://schemas.microsoft.com/office/drawing/2014/main" id="{EF2BE41C-F35D-426D-A4B3-733D2F250D25}"/>
              </a:ext>
            </a:extLst>
          </p:cNvPr>
          <p:cNvPicPr>
            <a:picLocks noChangeAspect="1"/>
          </p:cNvPicPr>
          <p:nvPr/>
        </p:nvPicPr>
        <p:blipFill>
          <a:blip r:embed="rId3"/>
          <a:stretch>
            <a:fillRect/>
          </a:stretch>
        </p:blipFill>
        <p:spPr>
          <a:xfrm>
            <a:off x="4980316" y="5769260"/>
            <a:ext cx="2229791" cy="791998"/>
          </a:xfrm>
          <a:prstGeom prst="rect">
            <a:avLst/>
          </a:prstGeom>
          <a:noFill/>
          <a:ln cap="flat">
            <a:noFill/>
          </a:ln>
        </p:spPr>
      </p:pic>
      <p:sp>
        <p:nvSpPr>
          <p:cNvPr id="6" name="Sous-titre 2">
            <a:extLst>
              <a:ext uri="{FF2B5EF4-FFF2-40B4-BE49-F238E27FC236}">
                <a16:creationId xmlns:a16="http://schemas.microsoft.com/office/drawing/2014/main" id="{D8DFCA30-60D2-4250-8481-BA1C8ACE3B65}"/>
              </a:ext>
            </a:extLst>
          </p:cNvPr>
          <p:cNvSpPr txBox="1">
            <a:spLocks noGrp="1"/>
          </p:cNvSpPr>
          <p:nvPr>
            <p:ph type="subTitle" idx="4294967295"/>
          </p:nvPr>
        </p:nvSpPr>
        <p:spPr>
          <a:xfrm>
            <a:off x="6192005" y="3142710"/>
            <a:ext cx="4140000" cy="574325"/>
          </a:xfrm>
        </p:spPr>
        <p:txBody>
          <a:bodyPr/>
          <a:lstStyle>
            <a:lvl1pPr marL="0" indent="0">
              <a:spcBef>
                <a:spcPts val="0"/>
              </a:spcBef>
              <a:buNone/>
              <a:defRPr>
                <a:solidFill>
                  <a:srgbClr val="FFFFFF"/>
                </a:solidFill>
              </a:defRPr>
            </a:lvl1pPr>
          </a:lstStyle>
          <a:p>
            <a:pPr lvl="0"/>
            <a:r>
              <a:rPr lang="en-GB"/>
              <a:t>Click to insert speaker name</a:t>
            </a:r>
          </a:p>
        </p:txBody>
      </p:sp>
      <p:sp>
        <p:nvSpPr>
          <p:cNvPr id="7" name="Espace réservé de la date 1">
            <a:extLst>
              <a:ext uri="{FF2B5EF4-FFF2-40B4-BE49-F238E27FC236}">
                <a16:creationId xmlns:a16="http://schemas.microsoft.com/office/drawing/2014/main" id="{CD6FBBEB-F3CB-4761-AC49-D3A53326240A}"/>
              </a:ext>
            </a:extLst>
          </p:cNvPr>
          <p:cNvSpPr txBox="1">
            <a:spLocks noGrp="1"/>
          </p:cNvSpPr>
          <p:nvPr>
            <p:ph type="dt" sz="half" idx="7"/>
          </p:nvPr>
        </p:nvSpPr>
        <p:spPr>
          <a:ln w="9528">
            <a:solidFill>
              <a:srgbClr val="A12217">
                <a:alpha val="0"/>
              </a:srgbClr>
            </a:solidFill>
            <a:prstDash val="solid"/>
          </a:ln>
        </p:spPr>
        <p:txBody>
          <a:bodyPr/>
          <a:lstStyle>
            <a:lvl1pPr>
              <a:defRPr/>
            </a:lvl1pPr>
          </a:lstStyle>
          <a:p>
            <a:pPr lvl="0"/>
            <a:r>
              <a:rPr lang="en-GB"/>
              <a:t>Date</a:t>
            </a:r>
          </a:p>
        </p:txBody>
      </p:sp>
      <p:sp>
        <p:nvSpPr>
          <p:cNvPr id="8" name="Espace réservé du pied de page 7">
            <a:extLst>
              <a:ext uri="{FF2B5EF4-FFF2-40B4-BE49-F238E27FC236}">
                <a16:creationId xmlns:a16="http://schemas.microsoft.com/office/drawing/2014/main" id="{2C4805A7-D9D7-48A9-84F4-D83D94E7F36F}"/>
              </a:ext>
            </a:extLst>
          </p:cNvPr>
          <p:cNvSpPr txBox="1">
            <a:spLocks noGrp="1"/>
          </p:cNvSpPr>
          <p:nvPr>
            <p:ph type="ftr" sz="quarter" idx="9"/>
          </p:nvPr>
        </p:nvSpPr>
        <p:spPr>
          <a:ln w="9528">
            <a:solidFill>
              <a:srgbClr val="A12217">
                <a:alpha val="0"/>
              </a:srgbClr>
            </a:solidFill>
            <a:prstDash val="solid"/>
          </a:ln>
        </p:spPr>
        <p:txBody>
          <a:bodyPr/>
          <a:lstStyle>
            <a:lvl1pPr>
              <a:defRPr>
                <a:solidFill>
                  <a:srgbClr val="000000"/>
                </a:solidFill>
              </a:defRPr>
            </a:lvl1pPr>
          </a:lstStyle>
          <a:p>
            <a:pPr lvl="0"/>
            <a:r>
              <a:rPr lang="en-GB"/>
              <a:t>Title of the presentation on three lines - Lorem impsum dolor sit amet consectetuer adipiscing elit, sed diam nonummy</a:t>
            </a:r>
          </a:p>
        </p:txBody>
      </p:sp>
      <p:sp>
        <p:nvSpPr>
          <p:cNvPr id="9" name="Espace réservé du numéro de diapositive 8">
            <a:extLst>
              <a:ext uri="{FF2B5EF4-FFF2-40B4-BE49-F238E27FC236}">
                <a16:creationId xmlns:a16="http://schemas.microsoft.com/office/drawing/2014/main" id="{1DAEC7F3-D119-41DA-B5FB-5701F0668793}"/>
              </a:ext>
            </a:extLst>
          </p:cNvPr>
          <p:cNvSpPr txBox="1">
            <a:spLocks noGrp="1"/>
          </p:cNvSpPr>
          <p:nvPr>
            <p:ph type="sldNum" sz="quarter" idx="8"/>
          </p:nvPr>
        </p:nvSpPr>
        <p:spPr>
          <a:xfrm>
            <a:off x="0" y="6678000"/>
            <a:ext cx="240002" cy="179999"/>
          </a:xfrm>
          <a:ln w="9528">
            <a:solidFill>
              <a:srgbClr val="A12217">
                <a:alpha val="0"/>
              </a:srgbClr>
            </a:solidFill>
            <a:prstDash val="solid"/>
          </a:ln>
        </p:spPr>
        <p:txBody>
          <a:bodyPr/>
          <a:lstStyle>
            <a:lvl1pPr>
              <a:defRPr>
                <a:solidFill>
                  <a:srgbClr val="000000"/>
                </a:solidFill>
              </a:defRPr>
            </a:lvl1pPr>
          </a:lstStyle>
          <a:p>
            <a:pPr lvl="0"/>
            <a:fld id="{5F9809C3-F979-4EBD-B7B3-FAF3E03886FD}" type="slidenum">
              <a:t>‹#›</a:t>
            </a:fld>
            <a:endParaRPr lang="en-GB"/>
          </a:p>
        </p:txBody>
      </p:sp>
      <p:sp>
        <p:nvSpPr>
          <p:cNvPr id="10" name="Titre 11">
            <a:extLst>
              <a:ext uri="{FF2B5EF4-FFF2-40B4-BE49-F238E27FC236}">
                <a16:creationId xmlns:a16="http://schemas.microsoft.com/office/drawing/2014/main" id="{68C5671E-7F40-4672-93C6-CF19BB09B30E}"/>
              </a:ext>
            </a:extLst>
          </p:cNvPr>
          <p:cNvSpPr txBox="1">
            <a:spLocks noGrp="1"/>
          </p:cNvSpPr>
          <p:nvPr>
            <p:ph type="title"/>
          </p:nvPr>
        </p:nvSpPr>
        <p:spPr>
          <a:xfrm>
            <a:off x="6192005" y="1484784"/>
            <a:ext cx="4140000" cy="1489246"/>
          </a:xfrm>
        </p:spPr>
        <p:txBody>
          <a:bodyPr anchor="b"/>
          <a:lstStyle>
            <a:lvl1pPr>
              <a:lnSpc>
                <a:spcPct val="100000"/>
              </a:lnSpc>
              <a:defRPr sz="2800" b="1">
                <a:solidFill>
                  <a:srgbClr val="FFFFFF"/>
                </a:solidFill>
              </a:defRPr>
            </a:lvl1pPr>
          </a:lstStyle>
          <a:p>
            <a:pPr lvl="0"/>
            <a:r>
              <a:rPr lang="en-GB"/>
              <a:t>Click to insert presentation title</a:t>
            </a:r>
          </a:p>
        </p:txBody>
      </p:sp>
      <p:sp>
        <p:nvSpPr>
          <p:cNvPr id="11" name="Espace réservé du texte 6">
            <a:extLst>
              <a:ext uri="{FF2B5EF4-FFF2-40B4-BE49-F238E27FC236}">
                <a16:creationId xmlns:a16="http://schemas.microsoft.com/office/drawing/2014/main" id="{C49B4C9D-6B4B-4DBC-A2BD-5E250361917B}"/>
              </a:ext>
            </a:extLst>
          </p:cNvPr>
          <p:cNvSpPr txBox="1">
            <a:spLocks noGrp="1"/>
          </p:cNvSpPr>
          <p:nvPr>
            <p:ph type="body" idx="4294967295"/>
          </p:nvPr>
        </p:nvSpPr>
        <p:spPr>
          <a:xfrm>
            <a:off x="6192005" y="3717511"/>
            <a:ext cx="4140000" cy="1107018"/>
          </a:xfrm>
        </p:spPr>
        <p:txBody>
          <a:bodyPr/>
          <a:lstStyle>
            <a:lvl1pPr marL="0" indent="0">
              <a:spcBef>
                <a:spcPts val="0"/>
              </a:spcBef>
              <a:buNone/>
              <a:defRPr sz="1800">
                <a:solidFill>
                  <a:srgbClr val="FFFFFF"/>
                </a:solidFill>
              </a:defRPr>
            </a:lvl1pPr>
          </a:lstStyle>
          <a:p>
            <a:pPr lvl="0"/>
            <a:r>
              <a:rPr lang="en-GB"/>
              <a:t>Click to insert date</a:t>
            </a:r>
          </a:p>
        </p:txBody>
      </p:sp>
      <p:sp>
        <p:nvSpPr>
          <p:cNvPr id="12" name="ZoneTexte 18">
            <a:extLst>
              <a:ext uri="{FF2B5EF4-FFF2-40B4-BE49-F238E27FC236}">
                <a16:creationId xmlns:a16="http://schemas.microsoft.com/office/drawing/2014/main" id="{BCD27F60-23BA-4F77-BD23-85C3B2A78931}"/>
              </a:ext>
            </a:extLst>
          </p:cNvPr>
          <p:cNvSpPr txBox="1"/>
          <p:nvPr/>
        </p:nvSpPr>
        <p:spPr>
          <a:xfrm>
            <a:off x="-1752868" y="0"/>
            <a:ext cx="1464164" cy="830997"/>
          </a:xfrm>
          <a:prstGeom prst="rect">
            <a:avLst/>
          </a:prstGeom>
          <a:solidFill>
            <a:srgbClr val="FFFFFF"/>
          </a:solidFill>
          <a:ln w="28575" cap="flat">
            <a:solidFill>
              <a:srgbClr val="000000"/>
            </a:solidFill>
            <a:prstDash val="solid"/>
            <a:beve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800" b="0" i="0" u="none" strike="noStrike" kern="1200" cap="none" spc="0" baseline="0">
                <a:solidFill>
                  <a:srgbClr val="000000"/>
                </a:solidFill>
                <a:uFillTx/>
                <a:latin typeface="Arial"/>
              </a:rPr>
              <a:t>More cover slides are available on www.partners.alstom.com (in the section “Graphic guidelines and templates / PowerPoint templates”)</a:t>
            </a:r>
          </a:p>
        </p:txBody>
      </p:sp>
    </p:spTree>
    <p:extLst>
      <p:ext uri="{BB962C8B-B14F-4D97-AF65-F5344CB8AC3E}">
        <p14:creationId xmlns:p14="http://schemas.microsoft.com/office/powerpoint/2010/main" val="4269614030"/>
      </p:ext>
    </p:extLst>
  </p:cSld>
  <p:clrMapOvr>
    <a:masterClrMapping/>
  </p:clrMapOvr>
  <p:transition spd="slow">
    <p:wipe/>
  </p:transition>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Cover_generic_blue_v3">
    <p:spTree>
      <p:nvGrpSpPr>
        <p:cNvPr id="1" name=""/>
        <p:cNvGrpSpPr/>
        <p:nvPr/>
      </p:nvGrpSpPr>
      <p:grpSpPr>
        <a:xfrm>
          <a:off x="0" y="0"/>
          <a:ext cx="0" cy="0"/>
          <a:chOff x="0" y="0"/>
          <a:chExt cx="0" cy="0"/>
        </a:xfrm>
      </p:grpSpPr>
      <p:grpSp>
        <p:nvGrpSpPr>
          <p:cNvPr id="2" name="Groupe 14">
            <a:extLst>
              <a:ext uri="{FF2B5EF4-FFF2-40B4-BE49-F238E27FC236}">
                <a16:creationId xmlns:a16="http://schemas.microsoft.com/office/drawing/2014/main" id="{081E5822-B105-40AC-B988-3EEB2B7105D0}"/>
              </a:ext>
            </a:extLst>
          </p:cNvPr>
          <p:cNvGrpSpPr/>
          <p:nvPr/>
        </p:nvGrpSpPr>
        <p:grpSpPr>
          <a:xfrm>
            <a:off x="1835959" y="713698"/>
            <a:ext cx="8518495" cy="4859999"/>
            <a:chOff x="1835959" y="713698"/>
            <a:chExt cx="8518495" cy="4859999"/>
          </a:xfrm>
        </p:grpSpPr>
        <p:sp>
          <p:nvSpPr>
            <p:cNvPr id="3" name="Forme libre 15">
              <a:extLst>
                <a:ext uri="{FF2B5EF4-FFF2-40B4-BE49-F238E27FC236}">
                  <a16:creationId xmlns:a16="http://schemas.microsoft.com/office/drawing/2014/main" id="{FAA66B1F-499E-4DBA-9183-4FF935D6CEFF}"/>
                </a:ext>
              </a:extLst>
            </p:cNvPr>
            <p:cNvSpPr/>
            <p:nvPr/>
          </p:nvSpPr>
          <p:spPr>
            <a:xfrm>
              <a:off x="1835959" y="713698"/>
              <a:ext cx="4256998" cy="4859999"/>
            </a:xfrm>
            <a:custGeom>
              <a:avLst/>
              <a:gdLst>
                <a:gd name="f0" fmla="val 10800000"/>
                <a:gd name="f1" fmla="val 5400000"/>
                <a:gd name="f2" fmla="val 180"/>
                <a:gd name="f3" fmla="val w"/>
                <a:gd name="f4" fmla="val h"/>
                <a:gd name="f5" fmla="val 0"/>
                <a:gd name="f6" fmla="val 4257000"/>
                <a:gd name="f7" fmla="val 4860000"/>
                <a:gd name="f8" fmla="val 2430000"/>
                <a:gd name="f9" fmla="val 2681635"/>
                <a:gd name="f10" fmla="val 2924336"/>
                <a:gd name="f11" fmla="val 38248"/>
                <a:gd name="f12" fmla="val 3152608"/>
                <a:gd name="f13" fmla="val 109248"/>
                <a:gd name="f14" fmla="val 3228698"/>
                <a:gd name="f15" fmla="val 132915"/>
                <a:gd name="f16" fmla="val 3303186"/>
                <a:gd name="f17" fmla="val 160220"/>
                <a:gd name="f18" fmla="val 3375866"/>
                <a:gd name="f19" fmla="val 190962"/>
                <a:gd name="f20" fmla="val 3588282"/>
                <a:gd name="f21" fmla="val 293288"/>
                <a:gd name="f22" fmla="val 3698050"/>
                <a:gd name="f23" fmla="val 359974"/>
                <a:gd name="f24" fmla="val 3788636"/>
                <a:gd name="f25" fmla="val 415006"/>
                <a:gd name="f26" fmla="val 3878887"/>
                <a:gd name="f27" fmla="val 482494"/>
                <a:gd name="f28" fmla="val 3975706"/>
                <a:gd name="f29" fmla="val 554894"/>
                <a:gd name="f30" fmla="val 4055153"/>
                <a:gd name="f31" fmla="val 627100"/>
                <a:gd name="f32" fmla="val 4148270"/>
                <a:gd name="f33" fmla="val 711731"/>
                <a:gd name="f34" fmla="val 831364"/>
                <a:gd name="f35" fmla="val 4208894"/>
                <a:gd name="f36" fmla="val 884294"/>
                <a:gd name="f37" fmla="val 3862240"/>
                <a:gd name="f38" fmla="val 1304342"/>
                <a:gd name="f39" fmla="val 3654000"/>
                <a:gd name="f40" fmla="val 1842852"/>
                <a:gd name="f41" fmla="val 3017148"/>
                <a:gd name="f42" fmla="val 3555659"/>
                <a:gd name="f43" fmla="val 4028636"/>
                <a:gd name="f44" fmla="val 3708526"/>
                <a:gd name="f45" fmla="val 4588013"/>
                <a:gd name="f46" fmla="val 3101026"/>
                <a:gd name="f47" fmla="val 1087948"/>
                <a:gd name="f48" fmla="val 3772052"/>
                <a:gd name="f49" fmla="+- 0 0 -90"/>
                <a:gd name="f50" fmla="*/ f3 1 4257000"/>
                <a:gd name="f51" fmla="*/ f4 1 4860000"/>
                <a:gd name="f52" fmla="+- f7 0 f5"/>
                <a:gd name="f53" fmla="+- f6 0 f5"/>
                <a:gd name="f54" fmla="*/ f49 f0 1"/>
                <a:gd name="f55" fmla="*/ f53 1 4257000"/>
                <a:gd name="f56" fmla="*/ f52 1 4860000"/>
                <a:gd name="f57" fmla="*/ 2430000 f53 1"/>
                <a:gd name="f58" fmla="*/ 0 f52 1"/>
                <a:gd name="f59" fmla="*/ 3152608 f53 1"/>
                <a:gd name="f60" fmla="*/ 109248 f52 1"/>
                <a:gd name="f61" fmla="*/ 3375866 f53 1"/>
                <a:gd name="f62" fmla="*/ 190962 f52 1"/>
                <a:gd name="f63" fmla="*/ 3588282 f53 1"/>
                <a:gd name="f64" fmla="*/ 293288 f52 1"/>
                <a:gd name="f65" fmla="*/ 3698050 f53 1"/>
                <a:gd name="f66" fmla="*/ 359974 f52 1"/>
                <a:gd name="f67" fmla="*/ 3788636 f53 1"/>
                <a:gd name="f68" fmla="*/ 415006 f52 1"/>
                <a:gd name="f69" fmla="*/ 3878887 f53 1"/>
                <a:gd name="f70" fmla="*/ 482494 f52 1"/>
                <a:gd name="f71" fmla="*/ 3975706 f53 1"/>
                <a:gd name="f72" fmla="*/ 554894 f52 1"/>
                <a:gd name="f73" fmla="*/ 4055153 f53 1"/>
                <a:gd name="f74" fmla="*/ 627100 f52 1"/>
                <a:gd name="f75" fmla="*/ 4148270 f53 1"/>
                <a:gd name="f76" fmla="*/ 711731 f52 1"/>
                <a:gd name="f77" fmla="*/ 4257000 f53 1"/>
                <a:gd name="f78" fmla="*/ 831364 f52 1"/>
                <a:gd name="f79" fmla="*/ 4208894 f53 1"/>
                <a:gd name="f80" fmla="*/ 884294 f52 1"/>
                <a:gd name="f81" fmla="*/ 3654000 f53 1"/>
                <a:gd name="f82" fmla="*/ 2430000 f52 1"/>
                <a:gd name="f83" fmla="*/ 3975706 f52 1"/>
                <a:gd name="f84" fmla="*/ 4028636 f52 1"/>
                <a:gd name="f85" fmla="*/ 4148270 f52 1"/>
                <a:gd name="f86" fmla="*/ 4860000 f52 1"/>
                <a:gd name="f87" fmla="*/ 0 f53 1"/>
                <a:gd name="f88" fmla="*/ f54 1 f2"/>
                <a:gd name="f89" fmla="*/ f57 1 4257000"/>
                <a:gd name="f90" fmla="*/ f58 1 4860000"/>
                <a:gd name="f91" fmla="*/ f59 1 4257000"/>
                <a:gd name="f92" fmla="*/ f60 1 4860000"/>
                <a:gd name="f93" fmla="*/ f61 1 4257000"/>
                <a:gd name="f94" fmla="*/ f62 1 4860000"/>
                <a:gd name="f95" fmla="*/ f63 1 4257000"/>
                <a:gd name="f96" fmla="*/ f64 1 4860000"/>
                <a:gd name="f97" fmla="*/ f65 1 4257000"/>
                <a:gd name="f98" fmla="*/ f66 1 4860000"/>
                <a:gd name="f99" fmla="*/ f67 1 4257000"/>
                <a:gd name="f100" fmla="*/ f68 1 4860000"/>
                <a:gd name="f101" fmla="*/ f69 1 4257000"/>
                <a:gd name="f102" fmla="*/ f70 1 4860000"/>
                <a:gd name="f103" fmla="*/ f71 1 4257000"/>
                <a:gd name="f104" fmla="*/ f72 1 4860000"/>
                <a:gd name="f105" fmla="*/ f73 1 4257000"/>
                <a:gd name="f106" fmla="*/ f74 1 4860000"/>
                <a:gd name="f107" fmla="*/ f75 1 4257000"/>
                <a:gd name="f108" fmla="*/ f76 1 4860000"/>
                <a:gd name="f109" fmla="*/ f77 1 4257000"/>
                <a:gd name="f110" fmla="*/ f78 1 4860000"/>
                <a:gd name="f111" fmla="*/ f79 1 4257000"/>
                <a:gd name="f112" fmla="*/ f80 1 4860000"/>
                <a:gd name="f113" fmla="*/ f81 1 4257000"/>
                <a:gd name="f114" fmla="*/ f82 1 4860000"/>
                <a:gd name="f115" fmla="*/ f83 1 4860000"/>
                <a:gd name="f116" fmla="*/ f84 1 4860000"/>
                <a:gd name="f117" fmla="*/ f85 1 4860000"/>
                <a:gd name="f118" fmla="*/ f86 1 4860000"/>
                <a:gd name="f119" fmla="*/ f87 1 4257000"/>
                <a:gd name="f120" fmla="*/ f5 1 f55"/>
                <a:gd name="f121" fmla="*/ f6 1 f55"/>
                <a:gd name="f122" fmla="*/ f5 1 f56"/>
                <a:gd name="f123" fmla="*/ f7 1 f56"/>
                <a:gd name="f124" fmla="+- f88 0 f1"/>
                <a:gd name="f125" fmla="*/ f89 1 f55"/>
                <a:gd name="f126" fmla="*/ f90 1 f56"/>
                <a:gd name="f127" fmla="*/ f91 1 f55"/>
                <a:gd name="f128" fmla="*/ f92 1 f56"/>
                <a:gd name="f129" fmla="*/ f93 1 f55"/>
                <a:gd name="f130" fmla="*/ f94 1 f56"/>
                <a:gd name="f131" fmla="*/ f95 1 f55"/>
                <a:gd name="f132" fmla="*/ f96 1 f56"/>
                <a:gd name="f133" fmla="*/ f97 1 f55"/>
                <a:gd name="f134" fmla="*/ f98 1 f56"/>
                <a:gd name="f135" fmla="*/ f99 1 f55"/>
                <a:gd name="f136" fmla="*/ f100 1 f56"/>
                <a:gd name="f137" fmla="*/ f101 1 f55"/>
                <a:gd name="f138" fmla="*/ f102 1 f56"/>
                <a:gd name="f139" fmla="*/ f103 1 f55"/>
                <a:gd name="f140" fmla="*/ f104 1 f56"/>
                <a:gd name="f141" fmla="*/ f105 1 f55"/>
                <a:gd name="f142" fmla="*/ f106 1 f56"/>
                <a:gd name="f143" fmla="*/ f107 1 f55"/>
                <a:gd name="f144" fmla="*/ f108 1 f56"/>
                <a:gd name="f145" fmla="*/ f109 1 f55"/>
                <a:gd name="f146" fmla="*/ f110 1 f56"/>
                <a:gd name="f147" fmla="*/ f111 1 f55"/>
                <a:gd name="f148" fmla="*/ f112 1 f56"/>
                <a:gd name="f149" fmla="*/ f113 1 f55"/>
                <a:gd name="f150" fmla="*/ f114 1 f56"/>
                <a:gd name="f151" fmla="*/ f115 1 f56"/>
                <a:gd name="f152" fmla="*/ f116 1 f56"/>
                <a:gd name="f153" fmla="*/ f117 1 f56"/>
                <a:gd name="f154" fmla="*/ f118 1 f56"/>
                <a:gd name="f155" fmla="*/ f119 1 f55"/>
                <a:gd name="f156" fmla="*/ f120 f50 1"/>
                <a:gd name="f157" fmla="*/ f121 f50 1"/>
                <a:gd name="f158" fmla="*/ f123 f51 1"/>
                <a:gd name="f159" fmla="*/ f122 f51 1"/>
                <a:gd name="f160" fmla="*/ f125 f50 1"/>
                <a:gd name="f161" fmla="*/ f126 f51 1"/>
                <a:gd name="f162" fmla="*/ f127 f50 1"/>
                <a:gd name="f163" fmla="*/ f128 f51 1"/>
                <a:gd name="f164" fmla="*/ f129 f50 1"/>
                <a:gd name="f165" fmla="*/ f130 f51 1"/>
                <a:gd name="f166" fmla="*/ f131 f50 1"/>
                <a:gd name="f167" fmla="*/ f132 f51 1"/>
                <a:gd name="f168" fmla="*/ f133 f50 1"/>
                <a:gd name="f169" fmla="*/ f134 f51 1"/>
                <a:gd name="f170" fmla="*/ f135 f50 1"/>
                <a:gd name="f171" fmla="*/ f136 f51 1"/>
                <a:gd name="f172" fmla="*/ f137 f50 1"/>
                <a:gd name="f173" fmla="*/ f138 f51 1"/>
                <a:gd name="f174" fmla="*/ f139 f50 1"/>
                <a:gd name="f175" fmla="*/ f140 f51 1"/>
                <a:gd name="f176" fmla="*/ f141 f50 1"/>
                <a:gd name="f177" fmla="*/ f142 f51 1"/>
                <a:gd name="f178" fmla="*/ f143 f50 1"/>
                <a:gd name="f179" fmla="*/ f144 f51 1"/>
                <a:gd name="f180" fmla="*/ f145 f50 1"/>
                <a:gd name="f181" fmla="*/ f146 f51 1"/>
                <a:gd name="f182" fmla="*/ f147 f50 1"/>
                <a:gd name="f183" fmla="*/ f148 f51 1"/>
                <a:gd name="f184" fmla="*/ f149 f50 1"/>
                <a:gd name="f185" fmla="*/ f150 f51 1"/>
                <a:gd name="f186" fmla="*/ f151 f51 1"/>
                <a:gd name="f187" fmla="*/ f152 f51 1"/>
                <a:gd name="f188" fmla="*/ f153 f51 1"/>
                <a:gd name="f189" fmla="*/ f154 f51 1"/>
                <a:gd name="f190" fmla="*/ f155 f50 1"/>
              </a:gdLst>
              <a:ahLst/>
              <a:cxnLst>
                <a:cxn ang="3cd4">
                  <a:pos x="hc" y="t"/>
                </a:cxn>
                <a:cxn ang="0">
                  <a:pos x="r" y="vc"/>
                </a:cxn>
                <a:cxn ang="cd4">
                  <a:pos x="hc" y="b"/>
                </a:cxn>
                <a:cxn ang="cd2">
                  <a:pos x="l" y="vc"/>
                </a:cxn>
                <a:cxn ang="f124">
                  <a:pos x="f160" y="f161"/>
                </a:cxn>
                <a:cxn ang="f124">
                  <a:pos x="f162" y="f163"/>
                </a:cxn>
                <a:cxn ang="f124">
                  <a:pos x="f164" y="f165"/>
                </a:cxn>
                <a:cxn ang="f124">
                  <a:pos x="f166" y="f167"/>
                </a:cxn>
                <a:cxn ang="f124">
                  <a:pos x="f168" y="f169"/>
                </a:cxn>
                <a:cxn ang="f124">
                  <a:pos x="f170" y="f171"/>
                </a:cxn>
                <a:cxn ang="f124">
                  <a:pos x="f172" y="f173"/>
                </a:cxn>
                <a:cxn ang="f124">
                  <a:pos x="f174" y="f175"/>
                </a:cxn>
                <a:cxn ang="f124">
                  <a:pos x="f176" y="f177"/>
                </a:cxn>
                <a:cxn ang="f124">
                  <a:pos x="f178" y="f179"/>
                </a:cxn>
                <a:cxn ang="f124">
                  <a:pos x="f180" y="f181"/>
                </a:cxn>
                <a:cxn ang="f124">
                  <a:pos x="f182" y="f183"/>
                </a:cxn>
                <a:cxn ang="f124">
                  <a:pos x="f184" y="f185"/>
                </a:cxn>
                <a:cxn ang="f124">
                  <a:pos x="f182" y="f186"/>
                </a:cxn>
                <a:cxn ang="f124">
                  <a:pos x="f180" y="f187"/>
                </a:cxn>
                <a:cxn ang="f124">
                  <a:pos x="f178" y="f188"/>
                </a:cxn>
                <a:cxn ang="f124">
                  <a:pos x="f160" y="f189"/>
                </a:cxn>
                <a:cxn ang="f124">
                  <a:pos x="f190" y="f185"/>
                </a:cxn>
                <a:cxn ang="f124">
                  <a:pos x="f160" y="f161"/>
                </a:cxn>
              </a:cxnLst>
              <a:rect l="f156" t="f159" r="f157" b="f158"/>
              <a:pathLst>
                <a:path w="4257000" h="4860000">
                  <a:moveTo>
                    <a:pt x="f8" y="f5"/>
                  </a:moveTo>
                  <a:cubicBezTo>
                    <a:pt x="f9" y="f5"/>
                    <a:pt x="f10" y="f11"/>
                    <a:pt x="f12" y="f13"/>
                  </a:cubicBezTo>
                  <a:cubicBezTo>
                    <a:pt x="f14" y="f15"/>
                    <a:pt x="f16" y="f17"/>
                    <a:pt x="f18" y="f19"/>
                  </a:cubicBezTo>
                  <a:lnTo>
                    <a:pt x="f20" y="f21"/>
                  </a:lnTo>
                  <a:lnTo>
                    <a:pt x="f22" y="f23"/>
                  </a:lnTo>
                  <a:lnTo>
                    <a:pt x="f24" y="f25"/>
                  </a:lnTo>
                  <a:lnTo>
                    <a:pt x="f26" y="f27"/>
                  </a:lnTo>
                  <a:lnTo>
                    <a:pt x="f28" y="f29"/>
                  </a:lnTo>
                  <a:lnTo>
                    <a:pt x="f30" y="f31"/>
                  </a:lnTo>
                  <a:lnTo>
                    <a:pt x="f32" y="f33"/>
                  </a:lnTo>
                  <a:lnTo>
                    <a:pt x="f6" y="f34"/>
                  </a:lnTo>
                  <a:lnTo>
                    <a:pt x="f35" y="f36"/>
                  </a:lnTo>
                  <a:cubicBezTo>
                    <a:pt x="f37" y="f38"/>
                    <a:pt x="f39" y="f40"/>
                    <a:pt x="f39" y="f8"/>
                  </a:cubicBezTo>
                  <a:cubicBezTo>
                    <a:pt x="f39" y="f41"/>
                    <a:pt x="f37" y="f42"/>
                    <a:pt x="f35" y="f28"/>
                  </a:cubicBezTo>
                  <a:lnTo>
                    <a:pt x="f6" y="f43"/>
                  </a:lnTo>
                  <a:lnTo>
                    <a:pt x="f32" y="f32"/>
                  </a:lnTo>
                  <a:cubicBezTo>
                    <a:pt x="f44" y="f45"/>
                    <a:pt x="f46" y="f7"/>
                    <a:pt x="f8" y="f7"/>
                  </a:cubicBezTo>
                  <a:cubicBezTo>
                    <a:pt x="f47" y="f7"/>
                    <a:pt x="f5" y="f48"/>
                    <a:pt x="f5" y="f8"/>
                  </a:cubicBezTo>
                  <a:cubicBezTo>
                    <a:pt x="f5" y="f47"/>
                    <a:pt x="f47" y="f5"/>
                    <a:pt x="f8" y="f5"/>
                  </a:cubicBezTo>
                  <a:close/>
                </a:path>
              </a:pathLst>
            </a:custGeom>
            <a:blipFill>
              <a:blip r:embed="rId2">
                <a:alphaModFix/>
              </a:blip>
              <a:stretch>
                <a:fillRect/>
              </a:stretch>
            </a:blip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4" name="Ellipse 16">
              <a:extLst>
                <a:ext uri="{FF2B5EF4-FFF2-40B4-BE49-F238E27FC236}">
                  <a16:creationId xmlns:a16="http://schemas.microsoft.com/office/drawing/2014/main" id="{3A018592-1CD3-4434-8C75-D1178A3FC188}"/>
                </a:ext>
              </a:extLst>
            </p:cNvPr>
            <p:cNvSpPr/>
            <p:nvPr/>
          </p:nvSpPr>
          <p:spPr>
            <a:xfrm>
              <a:off x="5494455" y="713698"/>
              <a:ext cx="4859999" cy="48599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1E3246"/>
            </a:solidFill>
            <a:ln w="10158" cap="flat">
              <a:solidFill>
                <a:srgbClr val="1E324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grpSp>
      <p:sp>
        <p:nvSpPr>
          <p:cNvPr id="5" name="Sous-titre 2">
            <a:extLst>
              <a:ext uri="{FF2B5EF4-FFF2-40B4-BE49-F238E27FC236}">
                <a16:creationId xmlns:a16="http://schemas.microsoft.com/office/drawing/2014/main" id="{C6A6929D-1F3D-4465-B4F0-C828E221CEF7}"/>
              </a:ext>
            </a:extLst>
          </p:cNvPr>
          <p:cNvSpPr txBox="1">
            <a:spLocks noGrp="1"/>
          </p:cNvSpPr>
          <p:nvPr>
            <p:ph type="subTitle" idx="4294967295"/>
          </p:nvPr>
        </p:nvSpPr>
        <p:spPr>
          <a:xfrm>
            <a:off x="6192005" y="3142710"/>
            <a:ext cx="4140000" cy="574325"/>
          </a:xfrm>
        </p:spPr>
        <p:txBody>
          <a:bodyPr/>
          <a:lstStyle>
            <a:lvl1pPr marL="0" indent="0">
              <a:spcBef>
                <a:spcPts val="0"/>
              </a:spcBef>
              <a:buNone/>
              <a:defRPr>
                <a:solidFill>
                  <a:srgbClr val="FFFFFF"/>
                </a:solidFill>
              </a:defRPr>
            </a:lvl1pPr>
          </a:lstStyle>
          <a:p>
            <a:pPr lvl="0"/>
            <a:r>
              <a:rPr lang="en-GB"/>
              <a:t>Click to insert speaker name</a:t>
            </a:r>
          </a:p>
        </p:txBody>
      </p:sp>
      <p:sp>
        <p:nvSpPr>
          <p:cNvPr id="6" name="Espace réservé de la date 1">
            <a:extLst>
              <a:ext uri="{FF2B5EF4-FFF2-40B4-BE49-F238E27FC236}">
                <a16:creationId xmlns:a16="http://schemas.microsoft.com/office/drawing/2014/main" id="{9421053B-C9FD-4B9A-98EC-D901E09969AD}"/>
              </a:ext>
            </a:extLst>
          </p:cNvPr>
          <p:cNvSpPr txBox="1">
            <a:spLocks noGrp="1"/>
          </p:cNvSpPr>
          <p:nvPr>
            <p:ph type="dt" sz="half" idx="7"/>
          </p:nvPr>
        </p:nvSpPr>
        <p:spPr>
          <a:ln w="9528">
            <a:solidFill>
              <a:srgbClr val="A12217">
                <a:alpha val="0"/>
              </a:srgbClr>
            </a:solidFill>
            <a:prstDash val="solid"/>
          </a:ln>
        </p:spPr>
        <p:txBody>
          <a:bodyPr/>
          <a:lstStyle>
            <a:lvl1pPr>
              <a:defRPr/>
            </a:lvl1pPr>
          </a:lstStyle>
          <a:p>
            <a:pPr lvl="0"/>
            <a:r>
              <a:rPr lang="en-GB"/>
              <a:t>Date</a:t>
            </a:r>
          </a:p>
        </p:txBody>
      </p:sp>
      <p:sp>
        <p:nvSpPr>
          <p:cNvPr id="7" name="Espace réservé du pied de page 7">
            <a:extLst>
              <a:ext uri="{FF2B5EF4-FFF2-40B4-BE49-F238E27FC236}">
                <a16:creationId xmlns:a16="http://schemas.microsoft.com/office/drawing/2014/main" id="{B0DDCA37-6C2F-4FB7-BAEF-83A5BA193791}"/>
              </a:ext>
            </a:extLst>
          </p:cNvPr>
          <p:cNvSpPr txBox="1">
            <a:spLocks noGrp="1"/>
          </p:cNvSpPr>
          <p:nvPr>
            <p:ph type="ftr" sz="quarter" idx="9"/>
          </p:nvPr>
        </p:nvSpPr>
        <p:spPr>
          <a:ln w="9528">
            <a:solidFill>
              <a:srgbClr val="A12217">
                <a:alpha val="0"/>
              </a:srgbClr>
            </a:solidFill>
            <a:prstDash val="solid"/>
          </a:ln>
        </p:spPr>
        <p:txBody>
          <a:bodyPr/>
          <a:lstStyle>
            <a:lvl1pPr>
              <a:defRPr>
                <a:solidFill>
                  <a:srgbClr val="000000"/>
                </a:solidFill>
              </a:defRPr>
            </a:lvl1pPr>
          </a:lstStyle>
          <a:p>
            <a:pPr lvl="0"/>
            <a:r>
              <a:rPr lang="en-GB"/>
              <a:t>Title of the presentation on three lines - Lorem impsum dolor sit amet consectetuer adipiscing elit, sed diam nonummy</a:t>
            </a:r>
          </a:p>
        </p:txBody>
      </p:sp>
      <p:sp>
        <p:nvSpPr>
          <p:cNvPr id="8" name="Espace réservé du numéro de diapositive 8">
            <a:extLst>
              <a:ext uri="{FF2B5EF4-FFF2-40B4-BE49-F238E27FC236}">
                <a16:creationId xmlns:a16="http://schemas.microsoft.com/office/drawing/2014/main" id="{B32958A3-DB35-4BD4-8F4B-AE95A91266BC}"/>
              </a:ext>
            </a:extLst>
          </p:cNvPr>
          <p:cNvSpPr txBox="1">
            <a:spLocks noGrp="1"/>
          </p:cNvSpPr>
          <p:nvPr>
            <p:ph type="sldNum" sz="quarter" idx="8"/>
          </p:nvPr>
        </p:nvSpPr>
        <p:spPr>
          <a:xfrm>
            <a:off x="0" y="6678000"/>
            <a:ext cx="240002" cy="179999"/>
          </a:xfrm>
          <a:ln w="9528">
            <a:solidFill>
              <a:srgbClr val="A12217">
                <a:alpha val="0"/>
              </a:srgbClr>
            </a:solidFill>
            <a:prstDash val="solid"/>
          </a:ln>
        </p:spPr>
        <p:txBody>
          <a:bodyPr/>
          <a:lstStyle>
            <a:lvl1pPr>
              <a:defRPr>
                <a:solidFill>
                  <a:srgbClr val="000000"/>
                </a:solidFill>
              </a:defRPr>
            </a:lvl1pPr>
          </a:lstStyle>
          <a:p>
            <a:pPr lvl="0"/>
            <a:fld id="{6F9A322F-12F4-4036-AED5-996BA31EA810}" type="slidenum">
              <a:t>‹#›</a:t>
            </a:fld>
            <a:endParaRPr lang="en-GB"/>
          </a:p>
        </p:txBody>
      </p:sp>
      <p:sp>
        <p:nvSpPr>
          <p:cNvPr id="9" name="Titre 11">
            <a:extLst>
              <a:ext uri="{FF2B5EF4-FFF2-40B4-BE49-F238E27FC236}">
                <a16:creationId xmlns:a16="http://schemas.microsoft.com/office/drawing/2014/main" id="{FAB023CF-20CD-4401-82D6-6405FB485864}"/>
              </a:ext>
            </a:extLst>
          </p:cNvPr>
          <p:cNvSpPr txBox="1">
            <a:spLocks noGrp="1"/>
          </p:cNvSpPr>
          <p:nvPr>
            <p:ph type="title"/>
          </p:nvPr>
        </p:nvSpPr>
        <p:spPr>
          <a:xfrm>
            <a:off x="6192005" y="1484784"/>
            <a:ext cx="4140000" cy="1489246"/>
          </a:xfrm>
        </p:spPr>
        <p:txBody>
          <a:bodyPr anchor="b"/>
          <a:lstStyle>
            <a:lvl1pPr>
              <a:lnSpc>
                <a:spcPct val="100000"/>
              </a:lnSpc>
              <a:defRPr sz="2800" b="1">
                <a:solidFill>
                  <a:srgbClr val="FFFFFF"/>
                </a:solidFill>
              </a:defRPr>
            </a:lvl1pPr>
          </a:lstStyle>
          <a:p>
            <a:pPr lvl="0"/>
            <a:r>
              <a:rPr lang="en-GB"/>
              <a:t>Click to insert presentation title</a:t>
            </a:r>
          </a:p>
        </p:txBody>
      </p:sp>
      <p:sp>
        <p:nvSpPr>
          <p:cNvPr id="10" name="Espace réservé du texte 6">
            <a:extLst>
              <a:ext uri="{FF2B5EF4-FFF2-40B4-BE49-F238E27FC236}">
                <a16:creationId xmlns:a16="http://schemas.microsoft.com/office/drawing/2014/main" id="{1881002A-4541-4BBB-82D3-C747CBA4EAA0}"/>
              </a:ext>
            </a:extLst>
          </p:cNvPr>
          <p:cNvSpPr txBox="1">
            <a:spLocks noGrp="1"/>
          </p:cNvSpPr>
          <p:nvPr>
            <p:ph type="body" idx="4294967295"/>
          </p:nvPr>
        </p:nvSpPr>
        <p:spPr>
          <a:xfrm>
            <a:off x="6192005" y="3717511"/>
            <a:ext cx="4140000" cy="1107018"/>
          </a:xfrm>
        </p:spPr>
        <p:txBody>
          <a:bodyPr/>
          <a:lstStyle>
            <a:lvl1pPr marL="0" indent="0">
              <a:spcBef>
                <a:spcPts val="0"/>
              </a:spcBef>
              <a:buNone/>
              <a:defRPr sz="1800">
                <a:solidFill>
                  <a:srgbClr val="FFFFFF"/>
                </a:solidFill>
              </a:defRPr>
            </a:lvl1pPr>
          </a:lstStyle>
          <a:p>
            <a:pPr lvl="0"/>
            <a:r>
              <a:rPr lang="en-GB"/>
              <a:t>Click to insert date</a:t>
            </a:r>
          </a:p>
        </p:txBody>
      </p:sp>
      <p:pic>
        <p:nvPicPr>
          <p:cNvPr id="11" name="Image 18">
            <a:extLst>
              <a:ext uri="{FF2B5EF4-FFF2-40B4-BE49-F238E27FC236}">
                <a16:creationId xmlns:a16="http://schemas.microsoft.com/office/drawing/2014/main" id="{35018AE2-6E50-42D8-A074-FACF826F9A16}"/>
              </a:ext>
            </a:extLst>
          </p:cNvPr>
          <p:cNvPicPr>
            <a:picLocks noChangeAspect="1"/>
          </p:cNvPicPr>
          <p:nvPr/>
        </p:nvPicPr>
        <p:blipFill>
          <a:blip r:embed="rId3"/>
          <a:stretch>
            <a:fillRect/>
          </a:stretch>
        </p:blipFill>
        <p:spPr>
          <a:xfrm>
            <a:off x="4980316" y="5769260"/>
            <a:ext cx="2229791" cy="791998"/>
          </a:xfrm>
          <a:prstGeom prst="rect">
            <a:avLst/>
          </a:prstGeom>
          <a:noFill/>
          <a:ln cap="flat">
            <a:noFill/>
          </a:ln>
        </p:spPr>
      </p:pic>
      <p:sp>
        <p:nvSpPr>
          <p:cNvPr id="12" name="ZoneTexte 13">
            <a:extLst>
              <a:ext uri="{FF2B5EF4-FFF2-40B4-BE49-F238E27FC236}">
                <a16:creationId xmlns:a16="http://schemas.microsoft.com/office/drawing/2014/main" id="{D084DC4C-7A3C-4252-A1F6-3D985B6DED5B}"/>
              </a:ext>
            </a:extLst>
          </p:cNvPr>
          <p:cNvSpPr txBox="1"/>
          <p:nvPr/>
        </p:nvSpPr>
        <p:spPr>
          <a:xfrm>
            <a:off x="-1752868" y="0"/>
            <a:ext cx="1464164" cy="830997"/>
          </a:xfrm>
          <a:prstGeom prst="rect">
            <a:avLst/>
          </a:prstGeom>
          <a:solidFill>
            <a:srgbClr val="FFFFFF"/>
          </a:solidFill>
          <a:ln w="28575" cap="flat">
            <a:solidFill>
              <a:srgbClr val="000000"/>
            </a:solidFill>
            <a:prstDash val="solid"/>
            <a:beve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800" b="0" i="0" u="none" strike="noStrike" kern="1200" cap="none" spc="0" baseline="0">
                <a:solidFill>
                  <a:srgbClr val="000000"/>
                </a:solidFill>
                <a:uFillTx/>
                <a:latin typeface="Arial"/>
              </a:rPr>
              <a:t>More cover slides are available on www.partners.alstom.com (in the section “Graphic guidelines and templates / PowerPoint templates”)</a:t>
            </a:r>
          </a:p>
        </p:txBody>
      </p:sp>
    </p:spTree>
    <p:extLst>
      <p:ext uri="{BB962C8B-B14F-4D97-AF65-F5344CB8AC3E}">
        <p14:creationId xmlns:p14="http://schemas.microsoft.com/office/powerpoint/2010/main" val="3144614489"/>
      </p:ext>
    </p:extLst>
  </p:cSld>
  <p:clrMapOvr>
    <a:masterClrMapping/>
  </p:clrMapOvr>
  <p:transition spd="slow">
    <p:wipe/>
  </p:transition>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Cover_customizable_red">
    <p:spTree>
      <p:nvGrpSpPr>
        <p:cNvPr id="1" name=""/>
        <p:cNvGrpSpPr/>
        <p:nvPr/>
      </p:nvGrpSpPr>
      <p:grpSpPr>
        <a:xfrm>
          <a:off x="0" y="0"/>
          <a:ext cx="0" cy="0"/>
          <a:chOff x="0" y="0"/>
          <a:chExt cx="0" cy="0"/>
        </a:xfrm>
      </p:grpSpPr>
      <p:sp>
        <p:nvSpPr>
          <p:cNvPr id="2" name="Ellipse 12">
            <a:extLst>
              <a:ext uri="{FF2B5EF4-FFF2-40B4-BE49-F238E27FC236}">
                <a16:creationId xmlns:a16="http://schemas.microsoft.com/office/drawing/2014/main" id="{790D7BEE-363A-40D7-AB1F-A42B3DDC5FDB}"/>
              </a:ext>
            </a:extLst>
          </p:cNvPr>
          <p:cNvSpPr/>
          <p:nvPr/>
        </p:nvSpPr>
        <p:spPr>
          <a:xfrm>
            <a:off x="5494455" y="713698"/>
            <a:ext cx="4859999" cy="48599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DC3223"/>
          </a:solidFill>
          <a:ln w="10158" cap="flat">
            <a:solidFill>
              <a:srgbClr val="DC3223"/>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3" name="Espace réservé pour une image  15">
            <a:extLst>
              <a:ext uri="{FF2B5EF4-FFF2-40B4-BE49-F238E27FC236}">
                <a16:creationId xmlns:a16="http://schemas.microsoft.com/office/drawing/2014/main" id="{9C625AC9-C870-4EC5-8408-73588FC88C3F}"/>
              </a:ext>
            </a:extLst>
          </p:cNvPr>
          <p:cNvSpPr txBox="1">
            <a:spLocks noGrp="1"/>
          </p:cNvSpPr>
          <p:nvPr>
            <p:ph type="pic" idx="4294967295"/>
          </p:nvPr>
        </p:nvSpPr>
        <p:spPr>
          <a:xfrm>
            <a:off x="1835959" y="713698"/>
            <a:ext cx="4256998" cy="4859999"/>
          </a:xfrm>
          <a:solidFill>
            <a:srgbClr val="F2F2F2"/>
          </a:solidFill>
        </p:spPr>
        <p:txBody>
          <a:bodyPr tIns="1259997" anchor="ctr" anchorCtr="1">
            <a:noAutofit/>
          </a:bodyPr>
          <a:lstStyle>
            <a:lvl1pPr marL="0" indent="0" algn="ctr">
              <a:lnSpc>
                <a:spcPct val="100000"/>
              </a:lnSpc>
              <a:spcBef>
                <a:spcPts val="0"/>
              </a:spcBef>
              <a:buNone/>
              <a:defRPr sz="1000" b="1">
                <a:solidFill>
                  <a:srgbClr val="000000"/>
                </a:solidFill>
              </a:defRPr>
            </a:lvl1pPr>
          </a:lstStyle>
          <a:p>
            <a:pPr lvl="0"/>
            <a:r>
              <a:rPr lang="en-GB"/>
              <a:t>Select the icon to insert a picture </a:t>
            </a:r>
          </a:p>
        </p:txBody>
      </p:sp>
      <p:pic>
        <p:nvPicPr>
          <p:cNvPr id="4" name="Image 17">
            <a:extLst>
              <a:ext uri="{FF2B5EF4-FFF2-40B4-BE49-F238E27FC236}">
                <a16:creationId xmlns:a16="http://schemas.microsoft.com/office/drawing/2014/main" id="{CDC9544B-2548-4BBD-8FED-2EA1073EAB92}"/>
              </a:ext>
            </a:extLst>
          </p:cNvPr>
          <p:cNvPicPr>
            <a:picLocks noChangeAspect="1"/>
          </p:cNvPicPr>
          <p:nvPr/>
        </p:nvPicPr>
        <p:blipFill>
          <a:blip r:embed="rId2"/>
          <a:stretch>
            <a:fillRect/>
          </a:stretch>
        </p:blipFill>
        <p:spPr>
          <a:xfrm>
            <a:off x="4980316" y="5769260"/>
            <a:ext cx="2229791" cy="791998"/>
          </a:xfrm>
          <a:prstGeom prst="rect">
            <a:avLst/>
          </a:prstGeom>
          <a:noFill/>
          <a:ln cap="flat">
            <a:noFill/>
          </a:ln>
        </p:spPr>
      </p:pic>
      <p:sp>
        <p:nvSpPr>
          <p:cNvPr id="5" name="Sous-titre 2">
            <a:extLst>
              <a:ext uri="{FF2B5EF4-FFF2-40B4-BE49-F238E27FC236}">
                <a16:creationId xmlns:a16="http://schemas.microsoft.com/office/drawing/2014/main" id="{6202ECF3-C123-415D-8428-AD65C261C95B}"/>
              </a:ext>
            </a:extLst>
          </p:cNvPr>
          <p:cNvSpPr txBox="1">
            <a:spLocks noGrp="1"/>
          </p:cNvSpPr>
          <p:nvPr>
            <p:ph type="subTitle" idx="4294967295"/>
          </p:nvPr>
        </p:nvSpPr>
        <p:spPr>
          <a:xfrm>
            <a:off x="6192005" y="3142710"/>
            <a:ext cx="4140000" cy="574325"/>
          </a:xfrm>
        </p:spPr>
        <p:txBody>
          <a:bodyPr/>
          <a:lstStyle>
            <a:lvl1pPr marL="0" indent="0">
              <a:spcBef>
                <a:spcPts val="0"/>
              </a:spcBef>
              <a:buNone/>
              <a:defRPr>
                <a:solidFill>
                  <a:srgbClr val="FFFFFF"/>
                </a:solidFill>
              </a:defRPr>
            </a:lvl1pPr>
          </a:lstStyle>
          <a:p>
            <a:pPr lvl="0"/>
            <a:r>
              <a:rPr lang="en-GB"/>
              <a:t>Click to insert speaker name</a:t>
            </a:r>
          </a:p>
        </p:txBody>
      </p:sp>
      <p:sp>
        <p:nvSpPr>
          <p:cNvPr id="6" name="Espace réservé de la date 1">
            <a:extLst>
              <a:ext uri="{FF2B5EF4-FFF2-40B4-BE49-F238E27FC236}">
                <a16:creationId xmlns:a16="http://schemas.microsoft.com/office/drawing/2014/main" id="{FF9BD526-DB38-4773-8AC6-5144EE4BC119}"/>
              </a:ext>
            </a:extLst>
          </p:cNvPr>
          <p:cNvSpPr txBox="1">
            <a:spLocks noGrp="1"/>
          </p:cNvSpPr>
          <p:nvPr>
            <p:ph type="dt" sz="half" idx="7"/>
          </p:nvPr>
        </p:nvSpPr>
        <p:spPr>
          <a:ln w="9528">
            <a:solidFill>
              <a:srgbClr val="A12217">
                <a:alpha val="0"/>
              </a:srgbClr>
            </a:solidFill>
            <a:prstDash val="solid"/>
          </a:ln>
        </p:spPr>
        <p:txBody>
          <a:bodyPr/>
          <a:lstStyle>
            <a:lvl1pPr>
              <a:defRPr/>
            </a:lvl1pPr>
          </a:lstStyle>
          <a:p>
            <a:pPr lvl="0"/>
            <a:r>
              <a:rPr lang="en-GB"/>
              <a:t>Date</a:t>
            </a:r>
          </a:p>
        </p:txBody>
      </p:sp>
      <p:sp>
        <p:nvSpPr>
          <p:cNvPr id="7" name="Espace réservé du pied de page 7">
            <a:extLst>
              <a:ext uri="{FF2B5EF4-FFF2-40B4-BE49-F238E27FC236}">
                <a16:creationId xmlns:a16="http://schemas.microsoft.com/office/drawing/2014/main" id="{E2D7A965-2849-4E0F-B215-53340CE893E2}"/>
              </a:ext>
            </a:extLst>
          </p:cNvPr>
          <p:cNvSpPr txBox="1">
            <a:spLocks noGrp="1"/>
          </p:cNvSpPr>
          <p:nvPr>
            <p:ph type="ftr" sz="quarter" idx="9"/>
          </p:nvPr>
        </p:nvSpPr>
        <p:spPr>
          <a:ln w="9528">
            <a:solidFill>
              <a:srgbClr val="A12217">
                <a:alpha val="0"/>
              </a:srgbClr>
            </a:solidFill>
            <a:prstDash val="solid"/>
          </a:ln>
        </p:spPr>
        <p:txBody>
          <a:bodyPr/>
          <a:lstStyle>
            <a:lvl1pPr>
              <a:defRPr>
                <a:solidFill>
                  <a:srgbClr val="000000"/>
                </a:solidFill>
              </a:defRPr>
            </a:lvl1pPr>
          </a:lstStyle>
          <a:p>
            <a:pPr lvl="0"/>
            <a:r>
              <a:rPr lang="en-GB"/>
              <a:t>Title of the presentation on three lines - Lorem impsum dolor sit amet consectetuer adipiscing elit, sed diam nonummy</a:t>
            </a:r>
          </a:p>
        </p:txBody>
      </p:sp>
      <p:sp>
        <p:nvSpPr>
          <p:cNvPr id="8" name="Espace réservé du numéro de diapositive 8">
            <a:extLst>
              <a:ext uri="{FF2B5EF4-FFF2-40B4-BE49-F238E27FC236}">
                <a16:creationId xmlns:a16="http://schemas.microsoft.com/office/drawing/2014/main" id="{C9409789-49D3-4F1B-87A3-80D23E185B6B}"/>
              </a:ext>
            </a:extLst>
          </p:cNvPr>
          <p:cNvSpPr txBox="1">
            <a:spLocks noGrp="1"/>
          </p:cNvSpPr>
          <p:nvPr>
            <p:ph type="sldNum" sz="quarter" idx="8"/>
          </p:nvPr>
        </p:nvSpPr>
        <p:spPr>
          <a:xfrm>
            <a:off x="0" y="6678000"/>
            <a:ext cx="240002" cy="179999"/>
          </a:xfrm>
          <a:ln w="9528">
            <a:solidFill>
              <a:srgbClr val="A12217">
                <a:alpha val="0"/>
              </a:srgbClr>
            </a:solidFill>
            <a:prstDash val="solid"/>
          </a:ln>
        </p:spPr>
        <p:txBody>
          <a:bodyPr/>
          <a:lstStyle>
            <a:lvl1pPr>
              <a:defRPr>
                <a:solidFill>
                  <a:srgbClr val="000000"/>
                </a:solidFill>
              </a:defRPr>
            </a:lvl1pPr>
          </a:lstStyle>
          <a:p>
            <a:pPr lvl="0"/>
            <a:fld id="{ACAFEAFC-A533-4710-A14D-8E839350A989}" type="slidenum">
              <a:t>‹#›</a:t>
            </a:fld>
            <a:endParaRPr lang="en-GB"/>
          </a:p>
        </p:txBody>
      </p:sp>
      <p:sp>
        <p:nvSpPr>
          <p:cNvPr id="9" name="Titre 11">
            <a:extLst>
              <a:ext uri="{FF2B5EF4-FFF2-40B4-BE49-F238E27FC236}">
                <a16:creationId xmlns:a16="http://schemas.microsoft.com/office/drawing/2014/main" id="{10535792-14D0-491D-996B-4ACD073F89B5}"/>
              </a:ext>
            </a:extLst>
          </p:cNvPr>
          <p:cNvSpPr txBox="1">
            <a:spLocks noGrp="1"/>
          </p:cNvSpPr>
          <p:nvPr>
            <p:ph type="title"/>
          </p:nvPr>
        </p:nvSpPr>
        <p:spPr>
          <a:xfrm>
            <a:off x="6192005" y="1484784"/>
            <a:ext cx="4140000" cy="1489246"/>
          </a:xfrm>
        </p:spPr>
        <p:txBody>
          <a:bodyPr anchor="b"/>
          <a:lstStyle>
            <a:lvl1pPr>
              <a:lnSpc>
                <a:spcPct val="100000"/>
              </a:lnSpc>
              <a:defRPr sz="2800" b="1">
                <a:solidFill>
                  <a:srgbClr val="FFFFFF"/>
                </a:solidFill>
              </a:defRPr>
            </a:lvl1pPr>
          </a:lstStyle>
          <a:p>
            <a:pPr lvl="0"/>
            <a:r>
              <a:rPr lang="en-GB"/>
              <a:t>Click to insert presentation title</a:t>
            </a:r>
          </a:p>
        </p:txBody>
      </p:sp>
      <p:sp>
        <p:nvSpPr>
          <p:cNvPr id="10" name="Espace réservé du texte 6">
            <a:extLst>
              <a:ext uri="{FF2B5EF4-FFF2-40B4-BE49-F238E27FC236}">
                <a16:creationId xmlns:a16="http://schemas.microsoft.com/office/drawing/2014/main" id="{EC0C0CF4-8567-4145-A4B8-50B880645577}"/>
              </a:ext>
            </a:extLst>
          </p:cNvPr>
          <p:cNvSpPr txBox="1">
            <a:spLocks noGrp="1"/>
          </p:cNvSpPr>
          <p:nvPr>
            <p:ph type="body" idx="4294967295"/>
          </p:nvPr>
        </p:nvSpPr>
        <p:spPr>
          <a:xfrm>
            <a:off x="6192005" y="3717511"/>
            <a:ext cx="4140000" cy="1107018"/>
          </a:xfrm>
        </p:spPr>
        <p:txBody>
          <a:bodyPr/>
          <a:lstStyle>
            <a:lvl1pPr marL="0" indent="0">
              <a:spcBef>
                <a:spcPts val="0"/>
              </a:spcBef>
              <a:buNone/>
              <a:defRPr sz="1800">
                <a:solidFill>
                  <a:srgbClr val="FFFFFF"/>
                </a:solidFill>
              </a:defRPr>
            </a:lvl1pPr>
          </a:lstStyle>
          <a:p>
            <a:pPr lvl="0"/>
            <a:r>
              <a:rPr lang="en-GB"/>
              <a:t>Click to insert date</a:t>
            </a:r>
          </a:p>
        </p:txBody>
      </p:sp>
      <p:sp>
        <p:nvSpPr>
          <p:cNvPr id="11" name="ZoneTexte 13">
            <a:extLst>
              <a:ext uri="{FF2B5EF4-FFF2-40B4-BE49-F238E27FC236}">
                <a16:creationId xmlns:a16="http://schemas.microsoft.com/office/drawing/2014/main" id="{53611E5D-32F3-4C61-BEFF-5A3600C9C94B}"/>
              </a:ext>
            </a:extLst>
          </p:cNvPr>
          <p:cNvSpPr txBox="1"/>
          <p:nvPr/>
        </p:nvSpPr>
        <p:spPr>
          <a:xfrm>
            <a:off x="-3025008" y="1736811"/>
            <a:ext cx="2736305" cy="1569659"/>
          </a:xfrm>
          <a:prstGeom prst="rect">
            <a:avLst/>
          </a:prstGeom>
          <a:solidFill>
            <a:srgbClr val="FFFFFF"/>
          </a:solidFill>
          <a:ln w="28575" cap="flat">
            <a:solidFill>
              <a:srgbClr val="000000"/>
            </a:solidFill>
            <a:prstDash val="solid"/>
            <a:beve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800" b="0" i="0" u="none" strike="noStrike" kern="1200" cap="none" spc="0" baseline="0">
                <a:solidFill>
                  <a:srgbClr val="000000"/>
                </a:solidFill>
                <a:uFillTx/>
                <a:latin typeface="Arial"/>
              </a:rPr>
              <a:t>To change a picture: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00" b="0" i="0" u="none" strike="noStrike" kern="1200" cap="none" spc="0" baseline="0">
              <a:solidFill>
                <a:srgbClr val="000000"/>
              </a:solidFill>
              <a:uFillTx/>
              <a:latin typeface="Arial"/>
            </a:endParaRPr>
          </a:p>
          <a:p>
            <a:pPr marL="171450" marR="0" lvl="0" indent="-17145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en-GB" sz="800" b="0" i="0" u="none" strike="noStrike" kern="1200" cap="none" spc="0" baseline="0">
                <a:solidFill>
                  <a:srgbClr val="000000"/>
                </a:solidFill>
                <a:uFillTx/>
                <a:latin typeface="Arial"/>
              </a:rPr>
              <a:t>Select the picture</a:t>
            </a:r>
          </a:p>
          <a:p>
            <a:pPr marL="171450" marR="0" lvl="0" indent="-17145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en-GB" sz="800" b="1" i="0" u="none" strike="noStrike" kern="1200" cap="none" spc="0" baseline="0">
                <a:solidFill>
                  <a:srgbClr val="000000"/>
                </a:solidFill>
                <a:uFillTx/>
                <a:latin typeface="Arial"/>
              </a:rPr>
              <a:t>Remove it </a:t>
            </a:r>
            <a:r>
              <a:rPr lang="en-GB" sz="800" b="0" i="0" u="none" strike="noStrike" kern="1200" cap="none" spc="0" baseline="0">
                <a:solidFill>
                  <a:srgbClr val="000000"/>
                </a:solidFill>
                <a:uFillTx/>
                <a:latin typeface="Arial"/>
              </a:rPr>
              <a:t>(“Suppr” button)</a:t>
            </a:r>
          </a:p>
          <a:p>
            <a:pPr marL="171450" marR="0" lvl="0" indent="-17145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en-GB" sz="800" b="0" i="0" u="none" strike="noStrike" kern="1200" cap="none" spc="0" baseline="0">
                <a:solidFill>
                  <a:srgbClr val="000000"/>
                </a:solidFill>
                <a:uFillTx/>
                <a:latin typeface="Arial"/>
              </a:rPr>
              <a:t>Click on the icon to insert a new picture</a:t>
            </a:r>
          </a:p>
          <a:p>
            <a:pPr marL="171450" marR="0" lvl="0" indent="-17145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endParaRPr lang="en-GB" sz="800" b="0" i="0" u="none" strike="noStrike" kern="1200" cap="none" spc="0" baseline="0">
              <a:solidFill>
                <a:srgbClr val="000000"/>
              </a:solidFill>
              <a:uFillTx/>
              <a:latin typeface="Arial"/>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800" b="0" i="0" u="none" strike="noStrike" kern="1200" cap="none" spc="0" baseline="0">
                <a:solidFill>
                  <a:srgbClr val="000000"/>
                </a:solidFill>
                <a:uFillTx/>
                <a:latin typeface="Arial"/>
              </a:rPr>
              <a:t>Attention: The new picture will be automatically put at the forefront, appearing on top of the caption box.</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00" b="0" i="0" u="none" strike="noStrike" kern="1200" cap="none" spc="0" baseline="0">
              <a:solidFill>
                <a:srgbClr val="000000"/>
              </a:solidFill>
              <a:uFillTx/>
              <a:latin typeface="Arial"/>
            </a:endParaRPr>
          </a:p>
          <a:p>
            <a:pPr marL="171450" marR="0" lvl="0" indent="-17145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en-GB" sz="800" b="0" i="0" u="none" strike="noStrike" kern="1200" cap="none" spc="0" baseline="0">
                <a:solidFill>
                  <a:srgbClr val="000000"/>
                </a:solidFill>
                <a:uFillTx/>
                <a:latin typeface="Arial"/>
              </a:rPr>
              <a:t>Select the new picture</a:t>
            </a:r>
          </a:p>
          <a:p>
            <a:pPr marL="171450" marR="0" lvl="0" indent="-17145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en-GB" sz="800" b="0" i="0" u="none" strike="noStrike" kern="1200" cap="none" spc="0" baseline="0">
                <a:solidFill>
                  <a:srgbClr val="000000"/>
                </a:solidFill>
                <a:uFillTx/>
                <a:latin typeface="Arial"/>
              </a:rPr>
              <a:t>Place the picture into background position (right mouse click / “Send to Back” / “Send Backward”)</a:t>
            </a:r>
          </a:p>
        </p:txBody>
      </p:sp>
      <p:sp>
        <p:nvSpPr>
          <p:cNvPr id="12" name="ZoneTexte 14">
            <a:extLst>
              <a:ext uri="{FF2B5EF4-FFF2-40B4-BE49-F238E27FC236}">
                <a16:creationId xmlns:a16="http://schemas.microsoft.com/office/drawing/2014/main" id="{EC8F446B-58F7-418B-8358-556096888C42}"/>
              </a:ext>
            </a:extLst>
          </p:cNvPr>
          <p:cNvSpPr txBox="1"/>
          <p:nvPr/>
        </p:nvSpPr>
        <p:spPr>
          <a:xfrm>
            <a:off x="-3025008" y="0"/>
            <a:ext cx="2736305" cy="1200332"/>
          </a:xfrm>
          <a:prstGeom prst="rect">
            <a:avLst/>
          </a:prstGeom>
          <a:solidFill>
            <a:srgbClr val="FFFFFF"/>
          </a:solidFill>
          <a:ln w="28575" cap="flat">
            <a:solidFill>
              <a:srgbClr val="000000"/>
            </a:solidFill>
            <a:prstDash val="solid"/>
            <a:beve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800" b="0" i="0" u="none" strike="noStrike" kern="1200" cap="none" spc="0" baseline="0">
                <a:solidFill>
                  <a:srgbClr val="000000"/>
                </a:solidFill>
                <a:uFillTx/>
                <a:latin typeface="Arial"/>
              </a:rPr>
              <a:t>To move/resize the picture inside </a:t>
            </a:r>
            <a:br>
              <a:rPr lang="en-GB" sz="800" b="0" i="0" u="none" strike="noStrike" kern="1200" cap="none" spc="0" baseline="0">
                <a:solidFill>
                  <a:srgbClr val="000000"/>
                </a:solidFill>
                <a:uFillTx/>
                <a:latin typeface="Arial"/>
              </a:rPr>
            </a:br>
            <a:r>
              <a:rPr lang="en-GB" sz="800" b="0" i="0" u="none" strike="noStrike" kern="1200" cap="none" spc="0" baseline="0">
                <a:solidFill>
                  <a:srgbClr val="000000"/>
                </a:solidFill>
                <a:uFillTx/>
                <a:latin typeface="Arial"/>
              </a:rPr>
              <a:t>the picture area:</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00" b="0" i="0" u="none" strike="noStrike" kern="1200" cap="none" spc="0" baseline="0">
              <a:solidFill>
                <a:srgbClr val="000000"/>
              </a:solidFill>
              <a:uFillTx/>
              <a:latin typeface="Arial"/>
            </a:endParaRPr>
          </a:p>
          <a:p>
            <a:pPr marL="171450" marR="0" lvl="0" indent="-17145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en-GB" sz="800" b="0" i="0" u="none" strike="noStrike" kern="1200" cap="none" spc="0" baseline="0">
                <a:solidFill>
                  <a:srgbClr val="000000"/>
                </a:solidFill>
                <a:uFillTx/>
                <a:latin typeface="Arial"/>
              </a:rPr>
              <a:t>Click on the icon to insert a picture</a:t>
            </a:r>
          </a:p>
          <a:p>
            <a:pPr marL="171450" marR="0" lvl="0" indent="-17145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en-GB" sz="800" b="0" i="0" u="none" strike="noStrike" kern="1200" cap="none" spc="0" baseline="0">
                <a:solidFill>
                  <a:srgbClr val="000000"/>
                </a:solidFill>
                <a:uFillTx/>
                <a:latin typeface="Arial"/>
              </a:rPr>
              <a:t>Select the picture</a:t>
            </a:r>
          </a:p>
          <a:p>
            <a:pPr marL="171450" marR="0" lvl="0" indent="-17145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en-GB" sz="800" b="0" i="0" u="none" strike="noStrike" kern="1200" cap="none" spc="0" baseline="0">
                <a:solidFill>
                  <a:srgbClr val="000000"/>
                </a:solidFill>
                <a:uFillTx/>
                <a:latin typeface="Arial"/>
              </a:rPr>
              <a:t>Click right on the picture and </a:t>
            </a:r>
            <a:r>
              <a:rPr lang="en-GB" sz="800" b="1" i="0" u="none" strike="noStrike" kern="1200" cap="none" spc="0" baseline="0">
                <a:solidFill>
                  <a:srgbClr val="000000"/>
                </a:solidFill>
                <a:uFillTx/>
                <a:latin typeface="Arial"/>
              </a:rPr>
              <a:t>select “Crop”</a:t>
            </a:r>
          </a:p>
          <a:p>
            <a:pPr marL="171450" marR="0" lvl="0" indent="-17145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en-GB" sz="800" b="0" i="0" u="none" strike="noStrike" kern="1200" cap="none" spc="0" baseline="0">
                <a:solidFill>
                  <a:srgbClr val="000000"/>
                </a:solidFill>
                <a:uFillTx/>
                <a:latin typeface="Arial"/>
              </a:rPr>
              <a:t>Move and resize (if needed) your picture (don’t use the black cropping handles)</a:t>
            </a:r>
          </a:p>
          <a:p>
            <a:pPr marL="171450" marR="0" lvl="0" indent="-17145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en-GB" sz="800" b="0" i="0" u="none" strike="noStrike" kern="1200" cap="none" spc="0" baseline="0">
                <a:solidFill>
                  <a:srgbClr val="000000"/>
                </a:solidFill>
                <a:uFillTx/>
                <a:latin typeface="Arial"/>
              </a:rPr>
              <a:t>Hit the Esc key to exit the cropping mode</a:t>
            </a:r>
          </a:p>
        </p:txBody>
      </p:sp>
    </p:spTree>
    <p:extLst>
      <p:ext uri="{BB962C8B-B14F-4D97-AF65-F5344CB8AC3E}">
        <p14:creationId xmlns:p14="http://schemas.microsoft.com/office/powerpoint/2010/main" val="3109747786"/>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Cover_customizable_blue">
    <p:spTree>
      <p:nvGrpSpPr>
        <p:cNvPr id="1" name=""/>
        <p:cNvGrpSpPr/>
        <p:nvPr/>
      </p:nvGrpSpPr>
      <p:grpSpPr>
        <a:xfrm>
          <a:off x="0" y="0"/>
          <a:ext cx="0" cy="0"/>
          <a:chOff x="0" y="0"/>
          <a:chExt cx="0" cy="0"/>
        </a:xfrm>
      </p:grpSpPr>
      <p:sp>
        <p:nvSpPr>
          <p:cNvPr id="2" name="Ellipse 13">
            <a:extLst>
              <a:ext uri="{FF2B5EF4-FFF2-40B4-BE49-F238E27FC236}">
                <a16:creationId xmlns:a16="http://schemas.microsoft.com/office/drawing/2014/main" id="{28EF887E-B648-48D9-AA52-CEE6E6217204}"/>
              </a:ext>
            </a:extLst>
          </p:cNvPr>
          <p:cNvSpPr/>
          <p:nvPr/>
        </p:nvSpPr>
        <p:spPr>
          <a:xfrm>
            <a:off x="5494455" y="713698"/>
            <a:ext cx="4859999" cy="48599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1E3246"/>
          </a:solidFill>
          <a:ln w="10158" cap="flat">
            <a:solidFill>
              <a:srgbClr val="1E324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3" name="Espace réservé pour une image  15">
            <a:extLst>
              <a:ext uri="{FF2B5EF4-FFF2-40B4-BE49-F238E27FC236}">
                <a16:creationId xmlns:a16="http://schemas.microsoft.com/office/drawing/2014/main" id="{CD71A200-8A2F-4823-98D4-231459E672B1}"/>
              </a:ext>
            </a:extLst>
          </p:cNvPr>
          <p:cNvSpPr txBox="1">
            <a:spLocks noGrp="1"/>
          </p:cNvSpPr>
          <p:nvPr>
            <p:ph type="pic" idx="4294967295"/>
          </p:nvPr>
        </p:nvSpPr>
        <p:spPr>
          <a:xfrm>
            <a:off x="1835959" y="713698"/>
            <a:ext cx="4256998" cy="4859999"/>
          </a:xfrm>
          <a:solidFill>
            <a:srgbClr val="F2F2F2"/>
          </a:solidFill>
        </p:spPr>
        <p:txBody>
          <a:bodyPr tIns="1259997" anchor="ctr" anchorCtr="1">
            <a:noAutofit/>
          </a:bodyPr>
          <a:lstStyle>
            <a:lvl1pPr marL="0" indent="0" algn="ctr">
              <a:lnSpc>
                <a:spcPct val="100000"/>
              </a:lnSpc>
              <a:spcBef>
                <a:spcPts val="0"/>
              </a:spcBef>
              <a:buNone/>
              <a:defRPr sz="1000" b="1">
                <a:solidFill>
                  <a:srgbClr val="000000"/>
                </a:solidFill>
              </a:defRPr>
            </a:lvl1pPr>
          </a:lstStyle>
          <a:p>
            <a:pPr lvl="0"/>
            <a:r>
              <a:rPr lang="en-GB"/>
              <a:t>Select the icon to insert a picture </a:t>
            </a:r>
          </a:p>
        </p:txBody>
      </p:sp>
      <p:pic>
        <p:nvPicPr>
          <p:cNvPr id="4" name="Image 16">
            <a:extLst>
              <a:ext uri="{FF2B5EF4-FFF2-40B4-BE49-F238E27FC236}">
                <a16:creationId xmlns:a16="http://schemas.microsoft.com/office/drawing/2014/main" id="{246CCB3A-A8C6-4B3C-BDFB-0613F7E530F0}"/>
              </a:ext>
            </a:extLst>
          </p:cNvPr>
          <p:cNvPicPr>
            <a:picLocks noChangeAspect="1"/>
          </p:cNvPicPr>
          <p:nvPr/>
        </p:nvPicPr>
        <p:blipFill>
          <a:blip r:embed="rId2"/>
          <a:stretch>
            <a:fillRect/>
          </a:stretch>
        </p:blipFill>
        <p:spPr>
          <a:xfrm>
            <a:off x="4980316" y="5769260"/>
            <a:ext cx="2229791" cy="791998"/>
          </a:xfrm>
          <a:prstGeom prst="rect">
            <a:avLst/>
          </a:prstGeom>
          <a:noFill/>
          <a:ln cap="flat">
            <a:noFill/>
          </a:ln>
        </p:spPr>
      </p:pic>
      <p:sp>
        <p:nvSpPr>
          <p:cNvPr id="5" name="Sous-titre 2">
            <a:extLst>
              <a:ext uri="{FF2B5EF4-FFF2-40B4-BE49-F238E27FC236}">
                <a16:creationId xmlns:a16="http://schemas.microsoft.com/office/drawing/2014/main" id="{C4A572D8-928D-40C2-951C-ADB3A24C49E4}"/>
              </a:ext>
            </a:extLst>
          </p:cNvPr>
          <p:cNvSpPr txBox="1">
            <a:spLocks noGrp="1"/>
          </p:cNvSpPr>
          <p:nvPr>
            <p:ph type="subTitle" idx="4294967295"/>
          </p:nvPr>
        </p:nvSpPr>
        <p:spPr>
          <a:xfrm>
            <a:off x="6192005" y="3142710"/>
            <a:ext cx="4140000" cy="574325"/>
          </a:xfrm>
        </p:spPr>
        <p:txBody>
          <a:bodyPr/>
          <a:lstStyle>
            <a:lvl1pPr marL="0" indent="0">
              <a:spcBef>
                <a:spcPts val="0"/>
              </a:spcBef>
              <a:buNone/>
              <a:defRPr>
                <a:solidFill>
                  <a:srgbClr val="FFFFFF"/>
                </a:solidFill>
              </a:defRPr>
            </a:lvl1pPr>
          </a:lstStyle>
          <a:p>
            <a:pPr lvl="0"/>
            <a:r>
              <a:rPr lang="en-GB"/>
              <a:t>Click to insert speaker name</a:t>
            </a:r>
          </a:p>
        </p:txBody>
      </p:sp>
      <p:sp>
        <p:nvSpPr>
          <p:cNvPr id="6" name="Espace réservé de la date 1">
            <a:extLst>
              <a:ext uri="{FF2B5EF4-FFF2-40B4-BE49-F238E27FC236}">
                <a16:creationId xmlns:a16="http://schemas.microsoft.com/office/drawing/2014/main" id="{A7A12AF0-2ECB-47D1-89A1-4174A140A302}"/>
              </a:ext>
            </a:extLst>
          </p:cNvPr>
          <p:cNvSpPr txBox="1">
            <a:spLocks noGrp="1"/>
          </p:cNvSpPr>
          <p:nvPr>
            <p:ph type="dt" sz="half" idx="7"/>
          </p:nvPr>
        </p:nvSpPr>
        <p:spPr>
          <a:ln w="9528">
            <a:solidFill>
              <a:srgbClr val="A12217">
                <a:alpha val="0"/>
              </a:srgbClr>
            </a:solidFill>
            <a:prstDash val="solid"/>
          </a:ln>
        </p:spPr>
        <p:txBody>
          <a:bodyPr/>
          <a:lstStyle>
            <a:lvl1pPr>
              <a:defRPr/>
            </a:lvl1pPr>
          </a:lstStyle>
          <a:p>
            <a:pPr lvl="0"/>
            <a:r>
              <a:rPr lang="en-GB"/>
              <a:t>Date</a:t>
            </a:r>
          </a:p>
        </p:txBody>
      </p:sp>
      <p:sp>
        <p:nvSpPr>
          <p:cNvPr id="7" name="Espace réservé du pied de page 7">
            <a:extLst>
              <a:ext uri="{FF2B5EF4-FFF2-40B4-BE49-F238E27FC236}">
                <a16:creationId xmlns:a16="http://schemas.microsoft.com/office/drawing/2014/main" id="{6EE9CA86-9461-4E7F-AD00-CBC4414059CA}"/>
              </a:ext>
            </a:extLst>
          </p:cNvPr>
          <p:cNvSpPr txBox="1">
            <a:spLocks noGrp="1"/>
          </p:cNvSpPr>
          <p:nvPr>
            <p:ph type="ftr" sz="quarter" idx="9"/>
          </p:nvPr>
        </p:nvSpPr>
        <p:spPr>
          <a:ln w="9528">
            <a:solidFill>
              <a:srgbClr val="A12217">
                <a:alpha val="0"/>
              </a:srgbClr>
            </a:solidFill>
            <a:prstDash val="solid"/>
          </a:ln>
        </p:spPr>
        <p:txBody>
          <a:bodyPr/>
          <a:lstStyle>
            <a:lvl1pPr>
              <a:defRPr>
                <a:solidFill>
                  <a:srgbClr val="000000"/>
                </a:solidFill>
              </a:defRPr>
            </a:lvl1pPr>
          </a:lstStyle>
          <a:p>
            <a:pPr lvl="0"/>
            <a:r>
              <a:rPr lang="en-GB"/>
              <a:t>Title of the presentation on three lines - Lorem impsum dolor sit amet consectetuer adipiscing elit, sed diam nonummy</a:t>
            </a:r>
          </a:p>
        </p:txBody>
      </p:sp>
      <p:sp>
        <p:nvSpPr>
          <p:cNvPr id="8" name="Espace réservé du numéro de diapositive 8">
            <a:extLst>
              <a:ext uri="{FF2B5EF4-FFF2-40B4-BE49-F238E27FC236}">
                <a16:creationId xmlns:a16="http://schemas.microsoft.com/office/drawing/2014/main" id="{3754B9BE-F1A9-4325-B129-374191D840CD}"/>
              </a:ext>
            </a:extLst>
          </p:cNvPr>
          <p:cNvSpPr txBox="1">
            <a:spLocks noGrp="1"/>
          </p:cNvSpPr>
          <p:nvPr>
            <p:ph type="sldNum" sz="quarter" idx="8"/>
          </p:nvPr>
        </p:nvSpPr>
        <p:spPr>
          <a:xfrm>
            <a:off x="0" y="6678000"/>
            <a:ext cx="240002" cy="179999"/>
          </a:xfrm>
          <a:ln w="9528">
            <a:solidFill>
              <a:srgbClr val="A12217">
                <a:alpha val="0"/>
              </a:srgbClr>
            </a:solidFill>
            <a:prstDash val="solid"/>
          </a:ln>
        </p:spPr>
        <p:txBody>
          <a:bodyPr/>
          <a:lstStyle>
            <a:lvl1pPr>
              <a:defRPr>
                <a:solidFill>
                  <a:srgbClr val="000000"/>
                </a:solidFill>
              </a:defRPr>
            </a:lvl1pPr>
          </a:lstStyle>
          <a:p>
            <a:pPr lvl="0"/>
            <a:fld id="{3C6D81DA-9703-46FF-B16B-1346504E0F4A}" type="slidenum">
              <a:t>‹#›</a:t>
            </a:fld>
            <a:endParaRPr lang="en-GB"/>
          </a:p>
        </p:txBody>
      </p:sp>
      <p:sp>
        <p:nvSpPr>
          <p:cNvPr id="9" name="Titre 11">
            <a:extLst>
              <a:ext uri="{FF2B5EF4-FFF2-40B4-BE49-F238E27FC236}">
                <a16:creationId xmlns:a16="http://schemas.microsoft.com/office/drawing/2014/main" id="{E50747BD-88A6-4553-AD22-961DCB7DDDF7}"/>
              </a:ext>
            </a:extLst>
          </p:cNvPr>
          <p:cNvSpPr txBox="1">
            <a:spLocks noGrp="1"/>
          </p:cNvSpPr>
          <p:nvPr>
            <p:ph type="title"/>
          </p:nvPr>
        </p:nvSpPr>
        <p:spPr>
          <a:xfrm>
            <a:off x="6192005" y="1484784"/>
            <a:ext cx="4140000" cy="1489246"/>
          </a:xfrm>
        </p:spPr>
        <p:txBody>
          <a:bodyPr anchor="b"/>
          <a:lstStyle>
            <a:lvl1pPr>
              <a:lnSpc>
                <a:spcPct val="100000"/>
              </a:lnSpc>
              <a:defRPr sz="2800" b="1">
                <a:solidFill>
                  <a:srgbClr val="FFFFFF"/>
                </a:solidFill>
              </a:defRPr>
            </a:lvl1pPr>
          </a:lstStyle>
          <a:p>
            <a:pPr lvl="0"/>
            <a:r>
              <a:rPr lang="en-GB"/>
              <a:t>Click to insert presentation title</a:t>
            </a:r>
          </a:p>
        </p:txBody>
      </p:sp>
      <p:sp>
        <p:nvSpPr>
          <p:cNvPr id="10" name="Espace réservé du texte 6">
            <a:extLst>
              <a:ext uri="{FF2B5EF4-FFF2-40B4-BE49-F238E27FC236}">
                <a16:creationId xmlns:a16="http://schemas.microsoft.com/office/drawing/2014/main" id="{3FF36073-C93E-40A6-934E-43D803499100}"/>
              </a:ext>
            </a:extLst>
          </p:cNvPr>
          <p:cNvSpPr txBox="1">
            <a:spLocks noGrp="1"/>
          </p:cNvSpPr>
          <p:nvPr>
            <p:ph type="body" idx="4294967295"/>
          </p:nvPr>
        </p:nvSpPr>
        <p:spPr>
          <a:xfrm>
            <a:off x="6192005" y="3717511"/>
            <a:ext cx="4140000" cy="1107018"/>
          </a:xfrm>
        </p:spPr>
        <p:txBody>
          <a:bodyPr/>
          <a:lstStyle>
            <a:lvl1pPr marL="0" indent="0">
              <a:spcBef>
                <a:spcPts val="0"/>
              </a:spcBef>
              <a:buNone/>
              <a:defRPr sz="1800">
                <a:solidFill>
                  <a:srgbClr val="FFFFFF"/>
                </a:solidFill>
              </a:defRPr>
            </a:lvl1pPr>
          </a:lstStyle>
          <a:p>
            <a:pPr lvl="0"/>
            <a:r>
              <a:rPr lang="en-GB"/>
              <a:t>Click to insert date</a:t>
            </a:r>
          </a:p>
        </p:txBody>
      </p:sp>
      <p:sp>
        <p:nvSpPr>
          <p:cNvPr id="11" name="ZoneTexte 21">
            <a:extLst>
              <a:ext uri="{FF2B5EF4-FFF2-40B4-BE49-F238E27FC236}">
                <a16:creationId xmlns:a16="http://schemas.microsoft.com/office/drawing/2014/main" id="{1C85305D-FA42-4F6A-BD92-D8208BAAA72E}"/>
              </a:ext>
            </a:extLst>
          </p:cNvPr>
          <p:cNvSpPr txBox="1"/>
          <p:nvPr/>
        </p:nvSpPr>
        <p:spPr>
          <a:xfrm>
            <a:off x="-3025008" y="0"/>
            <a:ext cx="2736305" cy="1200332"/>
          </a:xfrm>
          <a:prstGeom prst="rect">
            <a:avLst/>
          </a:prstGeom>
          <a:solidFill>
            <a:srgbClr val="FFFFFF"/>
          </a:solidFill>
          <a:ln w="28575" cap="flat">
            <a:solidFill>
              <a:srgbClr val="000000"/>
            </a:solidFill>
            <a:prstDash val="solid"/>
            <a:beve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800" b="0" i="0" u="none" strike="noStrike" kern="1200" cap="none" spc="0" baseline="0">
                <a:solidFill>
                  <a:srgbClr val="000000"/>
                </a:solidFill>
                <a:uFillTx/>
                <a:latin typeface="Arial"/>
              </a:rPr>
              <a:t>To move/resize the picture inside </a:t>
            </a:r>
            <a:br>
              <a:rPr lang="en-GB" sz="800" b="0" i="0" u="none" strike="noStrike" kern="1200" cap="none" spc="0" baseline="0">
                <a:solidFill>
                  <a:srgbClr val="000000"/>
                </a:solidFill>
                <a:uFillTx/>
                <a:latin typeface="Arial"/>
              </a:rPr>
            </a:br>
            <a:r>
              <a:rPr lang="en-GB" sz="800" b="0" i="0" u="none" strike="noStrike" kern="1200" cap="none" spc="0" baseline="0">
                <a:solidFill>
                  <a:srgbClr val="000000"/>
                </a:solidFill>
                <a:uFillTx/>
                <a:latin typeface="Arial"/>
              </a:rPr>
              <a:t>the picture area:</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00" b="0" i="0" u="none" strike="noStrike" kern="1200" cap="none" spc="0" baseline="0">
              <a:solidFill>
                <a:srgbClr val="000000"/>
              </a:solidFill>
              <a:uFillTx/>
              <a:latin typeface="Arial"/>
            </a:endParaRPr>
          </a:p>
          <a:p>
            <a:pPr marL="171450" marR="0" lvl="0" indent="-17145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en-GB" sz="800" b="0" i="0" u="none" strike="noStrike" kern="1200" cap="none" spc="0" baseline="0">
                <a:solidFill>
                  <a:srgbClr val="000000"/>
                </a:solidFill>
                <a:uFillTx/>
                <a:latin typeface="Arial"/>
              </a:rPr>
              <a:t>Click on the icon to insert a picture</a:t>
            </a:r>
          </a:p>
          <a:p>
            <a:pPr marL="171450" marR="0" lvl="0" indent="-17145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en-GB" sz="800" b="0" i="0" u="none" strike="noStrike" kern="1200" cap="none" spc="0" baseline="0">
                <a:solidFill>
                  <a:srgbClr val="000000"/>
                </a:solidFill>
                <a:uFillTx/>
                <a:latin typeface="Arial"/>
              </a:rPr>
              <a:t>Select the picture</a:t>
            </a:r>
          </a:p>
          <a:p>
            <a:pPr marL="171450" marR="0" lvl="0" indent="-17145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en-GB" sz="800" b="0" i="0" u="none" strike="noStrike" kern="1200" cap="none" spc="0" baseline="0">
                <a:solidFill>
                  <a:srgbClr val="000000"/>
                </a:solidFill>
                <a:uFillTx/>
                <a:latin typeface="Arial"/>
              </a:rPr>
              <a:t>Click right on the picture and </a:t>
            </a:r>
            <a:r>
              <a:rPr lang="en-GB" sz="800" b="1" i="0" u="none" strike="noStrike" kern="1200" cap="none" spc="0" baseline="0">
                <a:solidFill>
                  <a:srgbClr val="000000"/>
                </a:solidFill>
                <a:uFillTx/>
                <a:latin typeface="Arial"/>
              </a:rPr>
              <a:t>select “Crop”</a:t>
            </a:r>
          </a:p>
          <a:p>
            <a:pPr marL="171450" marR="0" lvl="0" indent="-17145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en-GB" sz="800" b="0" i="0" u="none" strike="noStrike" kern="1200" cap="none" spc="0" baseline="0">
                <a:solidFill>
                  <a:srgbClr val="000000"/>
                </a:solidFill>
                <a:uFillTx/>
                <a:latin typeface="Arial"/>
              </a:rPr>
              <a:t>Move and resize (if needed) your picture (don’t use the black cropping handles)</a:t>
            </a:r>
          </a:p>
          <a:p>
            <a:pPr marL="171450" marR="0" lvl="0" indent="-17145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en-GB" sz="800" b="0" i="0" u="none" strike="noStrike" kern="1200" cap="none" spc="0" baseline="0">
                <a:solidFill>
                  <a:srgbClr val="000000"/>
                </a:solidFill>
                <a:uFillTx/>
                <a:latin typeface="Arial"/>
              </a:rPr>
              <a:t>Hit the Esc key to exit the cropping mode</a:t>
            </a:r>
          </a:p>
        </p:txBody>
      </p:sp>
      <p:sp>
        <p:nvSpPr>
          <p:cNvPr id="12" name="ZoneTexte 22">
            <a:extLst>
              <a:ext uri="{FF2B5EF4-FFF2-40B4-BE49-F238E27FC236}">
                <a16:creationId xmlns:a16="http://schemas.microsoft.com/office/drawing/2014/main" id="{FF8E4670-029D-4D2D-81E6-22BE8791688B}"/>
              </a:ext>
            </a:extLst>
          </p:cNvPr>
          <p:cNvSpPr txBox="1"/>
          <p:nvPr/>
        </p:nvSpPr>
        <p:spPr>
          <a:xfrm>
            <a:off x="-3025008" y="1736811"/>
            <a:ext cx="2736305" cy="1569659"/>
          </a:xfrm>
          <a:prstGeom prst="rect">
            <a:avLst/>
          </a:prstGeom>
          <a:solidFill>
            <a:srgbClr val="FFFFFF"/>
          </a:solidFill>
          <a:ln w="28575" cap="flat">
            <a:solidFill>
              <a:srgbClr val="000000"/>
            </a:solidFill>
            <a:prstDash val="solid"/>
            <a:beve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800" b="0" i="0" u="none" strike="noStrike" kern="1200" cap="none" spc="0" baseline="0">
                <a:solidFill>
                  <a:srgbClr val="000000"/>
                </a:solidFill>
                <a:uFillTx/>
                <a:latin typeface="Arial"/>
              </a:rPr>
              <a:t>To change a picture: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00" b="0" i="0" u="none" strike="noStrike" kern="1200" cap="none" spc="0" baseline="0">
              <a:solidFill>
                <a:srgbClr val="000000"/>
              </a:solidFill>
              <a:uFillTx/>
              <a:latin typeface="Arial"/>
            </a:endParaRPr>
          </a:p>
          <a:p>
            <a:pPr marL="171450" marR="0" lvl="0" indent="-17145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en-GB" sz="800" b="0" i="0" u="none" strike="noStrike" kern="1200" cap="none" spc="0" baseline="0">
                <a:solidFill>
                  <a:srgbClr val="000000"/>
                </a:solidFill>
                <a:uFillTx/>
                <a:latin typeface="Arial"/>
              </a:rPr>
              <a:t>Select the picture</a:t>
            </a:r>
          </a:p>
          <a:p>
            <a:pPr marL="171450" marR="0" lvl="0" indent="-17145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en-GB" sz="800" b="1" i="0" u="none" strike="noStrike" kern="1200" cap="none" spc="0" baseline="0">
                <a:solidFill>
                  <a:srgbClr val="000000"/>
                </a:solidFill>
                <a:uFillTx/>
                <a:latin typeface="Arial"/>
              </a:rPr>
              <a:t>Remove it </a:t>
            </a:r>
            <a:r>
              <a:rPr lang="en-GB" sz="800" b="0" i="0" u="none" strike="noStrike" kern="1200" cap="none" spc="0" baseline="0">
                <a:solidFill>
                  <a:srgbClr val="000000"/>
                </a:solidFill>
                <a:uFillTx/>
                <a:latin typeface="Arial"/>
              </a:rPr>
              <a:t>(“Suppr” button)</a:t>
            </a:r>
          </a:p>
          <a:p>
            <a:pPr marL="171450" marR="0" lvl="0" indent="-17145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en-GB" sz="800" b="0" i="0" u="none" strike="noStrike" kern="1200" cap="none" spc="0" baseline="0">
                <a:solidFill>
                  <a:srgbClr val="000000"/>
                </a:solidFill>
                <a:uFillTx/>
                <a:latin typeface="Arial"/>
              </a:rPr>
              <a:t>Click on the icon to insert a new picture</a:t>
            </a:r>
          </a:p>
          <a:p>
            <a:pPr marL="171450" marR="0" lvl="0" indent="-17145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endParaRPr lang="en-GB" sz="800" b="0" i="0" u="none" strike="noStrike" kern="1200" cap="none" spc="0" baseline="0">
              <a:solidFill>
                <a:srgbClr val="000000"/>
              </a:solidFill>
              <a:uFillTx/>
              <a:latin typeface="Arial"/>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800" b="0" i="0" u="none" strike="noStrike" kern="1200" cap="none" spc="0" baseline="0">
                <a:solidFill>
                  <a:srgbClr val="000000"/>
                </a:solidFill>
                <a:uFillTx/>
                <a:latin typeface="Arial"/>
              </a:rPr>
              <a:t>Attention: The new picture will be automatically put at the forefront, appearing on top of the caption box.</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00" b="0" i="0" u="none" strike="noStrike" kern="1200" cap="none" spc="0" baseline="0">
              <a:solidFill>
                <a:srgbClr val="000000"/>
              </a:solidFill>
              <a:uFillTx/>
              <a:latin typeface="Arial"/>
            </a:endParaRPr>
          </a:p>
          <a:p>
            <a:pPr marL="171450" marR="0" lvl="0" indent="-17145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en-GB" sz="800" b="0" i="0" u="none" strike="noStrike" kern="1200" cap="none" spc="0" baseline="0">
                <a:solidFill>
                  <a:srgbClr val="000000"/>
                </a:solidFill>
                <a:uFillTx/>
                <a:latin typeface="Arial"/>
              </a:rPr>
              <a:t>Select the new picture</a:t>
            </a:r>
          </a:p>
          <a:p>
            <a:pPr marL="171450" marR="0" lvl="0" indent="-17145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en-GB" sz="800" b="0" i="0" u="none" strike="noStrike" kern="1200" cap="none" spc="0" baseline="0">
                <a:solidFill>
                  <a:srgbClr val="000000"/>
                </a:solidFill>
                <a:uFillTx/>
                <a:latin typeface="Arial"/>
              </a:rPr>
              <a:t>Place the picture into background position (right mouse click / “Send to Back” / “Send Backward”)</a:t>
            </a:r>
          </a:p>
        </p:txBody>
      </p:sp>
    </p:spTree>
    <p:extLst>
      <p:ext uri="{BB962C8B-B14F-4D97-AF65-F5344CB8AC3E}">
        <p14:creationId xmlns:p14="http://schemas.microsoft.com/office/powerpoint/2010/main" val="2874147635"/>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Agenda_short_titl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E237CE-28B7-4652-9DB4-C8EBD88F635A}"/>
              </a:ext>
            </a:extLst>
          </p:cNvPr>
          <p:cNvSpPr txBox="1">
            <a:spLocks noGrp="1"/>
          </p:cNvSpPr>
          <p:nvPr>
            <p:ph type="title"/>
          </p:nvPr>
        </p:nvSpPr>
        <p:spPr>
          <a:xfrm>
            <a:off x="4824026" y="742858"/>
            <a:ext cx="6573603" cy="770400"/>
          </a:xfrm>
        </p:spPr>
        <p:txBody>
          <a:bodyPr/>
          <a:lstStyle>
            <a:lvl1pPr>
              <a:lnSpc>
                <a:spcPct val="100000"/>
              </a:lnSpc>
              <a:defRPr sz="4400"/>
            </a:lvl1pPr>
          </a:lstStyle>
          <a:p>
            <a:pPr lvl="0"/>
            <a:r>
              <a:rPr lang="en-GB"/>
              <a:t>Agenda</a:t>
            </a:r>
          </a:p>
        </p:txBody>
      </p:sp>
      <p:sp>
        <p:nvSpPr>
          <p:cNvPr id="3" name="Espace réservé de la date 2">
            <a:extLst>
              <a:ext uri="{FF2B5EF4-FFF2-40B4-BE49-F238E27FC236}">
                <a16:creationId xmlns:a16="http://schemas.microsoft.com/office/drawing/2014/main" id="{1F198743-2330-4A02-8C16-28159054E676}"/>
              </a:ext>
            </a:extLst>
          </p:cNvPr>
          <p:cNvSpPr txBox="1">
            <a:spLocks noGrp="1"/>
          </p:cNvSpPr>
          <p:nvPr>
            <p:ph type="dt" sz="half" idx="7"/>
          </p:nvPr>
        </p:nvSpPr>
        <p:spPr/>
        <p:txBody>
          <a:bodyPr/>
          <a:lstStyle>
            <a:lvl1pPr>
              <a:defRPr/>
            </a:lvl1pPr>
          </a:lstStyle>
          <a:p>
            <a:pPr lvl="0"/>
            <a:r>
              <a:rPr lang="en-GB"/>
              <a:t>Date</a:t>
            </a:r>
          </a:p>
        </p:txBody>
      </p:sp>
      <p:sp>
        <p:nvSpPr>
          <p:cNvPr id="4" name="Espace réservé du pied de page 3">
            <a:extLst>
              <a:ext uri="{FF2B5EF4-FFF2-40B4-BE49-F238E27FC236}">
                <a16:creationId xmlns:a16="http://schemas.microsoft.com/office/drawing/2014/main" id="{EFF44127-58E5-493D-93ED-61A9F03BE8A6}"/>
              </a:ext>
            </a:extLst>
          </p:cNvPr>
          <p:cNvSpPr txBox="1">
            <a:spLocks noGrp="1"/>
          </p:cNvSpPr>
          <p:nvPr>
            <p:ph type="ftr" sz="quarter" idx="9"/>
          </p:nvPr>
        </p:nvSpPr>
        <p:spPr/>
        <p:txBody>
          <a:bodyPr/>
          <a:lstStyle>
            <a:lvl1pPr>
              <a:defRPr/>
            </a:lvl1pPr>
          </a:lstStyle>
          <a:p>
            <a:pPr lvl="0"/>
            <a:r>
              <a:rPr lang="en-GB"/>
              <a:t>Title of the presentation on three lines - Lorem impsum dolor sit amet consectetuer adipiscing elit, sed diam nonummy</a:t>
            </a:r>
          </a:p>
        </p:txBody>
      </p:sp>
      <p:sp>
        <p:nvSpPr>
          <p:cNvPr id="5" name="Espace réservé du numéro de diapositive 4">
            <a:extLst>
              <a:ext uri="{FF2B5EF4-FFF2-40B4-BE49-F238E27FC236}">
                <a16:creationId xmlns:a16="http://schemas.microsoft.com/office/drawing/2014/main" id="{FBB7BD3D-D6AF-480F-9FE6-98590383C19F}"/>
              </a:ext>
            </a:extLst>
          </p:cNvPr>
          <p:cNvSpPr txBox="1">
            <a:spLocks noGrp="1"/>
          </p:cNvSpPr>
          <p:nvPr>
            <p:ph type="sldNum" sz="quarter" idx="8"/>
          </p:nvPr>
        </p:nvSpPr>
        <p:spPr/>
        <p:txBody>
          <a:bodyPr/>
          <a:lstStyle>
            <a:lvl1pPr>
              <a:defRPr/>
            </a:lvl1pPr>
          </a:lstStyle>
          <a:p>
            <a:pPr lvl="0"/>
            <a:fld id="{83F1C004-0487-422B-A8B5-133E566F1862}" type="slidenum">
              <a:t>‹#›</a:t>
            </a:fld>
            <a:endParaRPr lang="en-GB"/>
          </a:p>
        </p:txBody>
      </p:sp>
      <p:sp>
        <p:nvSpPr>
          <p:cNvPr id="6" name="Espace réservé du texte 8">
            <a:extLst>
              <a:ext uri="{FF2B5EF4-FFF2-40B4-BE49-F238E27FC236}">
                <a16:creationId xmlns:a16="http://schemas.microsoft.com/office/drawing/2014/main" id="{D1D7DDD2-4EA9-4C0C-B196-A1AFEAB95164}"/>
              </a:ext>
            </a:extLst>
          </p:cNvPr>
          <p:cNvSpPr txBox="1">
            <a:spLocks noGrp="1"/>
          </p:cNvSpPr>
          <p:nvPr>
            <p:ph type="body" idx="4294967295"/>
          </p:nvPr>
        </p:nvSpPr>
        <p:spPr>
          <a:xfrm>
            <a:off x="4824026" y="1998658"/>
            <a:ext cx="6573603" cy="4202116"/>
          </a:xfrm>
        </p:spPr>
        <p:txBody>
          <a:bodyPr/>
          <a:lstStyle>
            <a:lvl1pPr marL="361946" indent="-361946">
              <a:spcBef>
                <a:spcPts val="2400"/>
              </a:spcBef>
              <a:buSzPct val="100000"/>
              <a:buFont typeface="Arial"/>
              <a:buAutoNum type="arabicPeriod"/>
              <a:tabLst>
                <a:tab pos="3676646" algn="r"/>
              </a:tabLst>
              <a:defRPr/>
            </a:lvl1pPr>
            <a:lvl2pPr marL="368302" indent="0">
              <a:buNone/>
              <a:tabLst>
                <a:tab pos="3676656" algn="r"/>
              </a:tabLst>
              <a:defRPr>
                <a:solidFill>
                  <a:srgbClr val="788291"/>
                </a:solidFill>
              </a:defRPr>
            </a:lvl2pPr>
          </a:lstStyle>
          <a:p>
            <a:pPr lvl="0"/>
            <a:r>
              <a:rPr lang="en-GB"/>
              <a:t>Text level 1</a:t>
            </a:r>
          </a:p>
          <a:p>
            <a:pPr lvl="1"/>
            <a:r>
              <a:rPr lang="en-GB"/>
              <a:t>Text level 2</a:t>
            </a:r>
          </a:p>
        </p:txBody>
      </p:sp>
      <p:sp>
        <p:nvSpPr>
          <p:cNvPr id="7" name="Rectangle 18">
            <a:extLst>
              <a:ext uri="{FF2B5EF4-FFF2-40B4-BE49-F238E27FC236}">
                <a16:creationId xmlns:a16="http://schemas.microsoft.com/office/drawing/2014/main" id="{F6469D00-F271-4763-BD05-A8AEFA650ED7}"/>
              </a:ext>
            </a:extLst>
          </p:cNvPr>
          <p:cNvSpPr/>
          <p:nvPr/>
        </p:nvSpPr>
        <p:spPr>
          <a:xfrm>
            <a:off x="0" y="0"/>
            <a:ext cx="4392000" cy="6191996"/>
          </a:xfrm>
          <a:prstGeom prst="rect">
            <a:avLst/>
          </a:prstGeom>
          <a:solidFill>
            <a:srgbClr val="1E3246"/>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8" name="Ellipse 21">
            <a:extLst>
              <a:ext uri="{FF2B5EF4-FFF2-40B4-BE49-F238E27FC236}">
                <a16:creationId xmlns:a16="http://schemas.microsoft.com/office/drawing/2014/main" id="{A000F406-D124-47F0-9883-2A3FA42F3CF0}"/>
              </a:ext>
            </a:extLst>
          </p:cNvPr>
          <p:cNvSpPr/>
          <p:nvPr/>
        </p:nvSpPr>
        <p:spPr>
          <a:xfrm>
            <a:off x="1925708" y="1844820"/>
            <a:ext cx="539998" cy="53999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DC3223"/>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9" name="Ellipse 22">
            <a:extLst>
              <a:ext uri="{FF2B5EF4-FFF2-40B4-BE49-F238E27FC236}">
                <a16:creationId xmlns:a16="http://schemas.microsoft.com/office/drawing/2014/main" id="{69722B59-436A-4B98-8B63-7335F41D918F}"/>
              </a:ext>
            </a:extLst>
          </p:cNvPr>
          <p:cNvSpPr/>
          <p:nvPr/>
        </p:nvSpPr>
        <p:spPr>
          <a:xfrm>
            <a:off x="1925708" y="3861044"/>
            <a:ext cx="539998" cy="53999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DC3223"/>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10" name="Ellipse 23">
            <a:extLst>
              <a:ext uri="{FF2B5EF4-FFF2-40B4-BE49-F238E27FC236}">
                <a16:creationId xmlns:a16="http://schemas.microsoft.com/office/drawing/2014/main" id="{AB514D1B-B38F-4323-B54D-73C8CC4F015D}"/>
              </a:ext>
            </a:extLst>
          </p:cNvPr>
          <p:cNvSpPr/>
          <p:nvPr/>
        </p:nvSpPr>
        <p:spPr>
          <a:xfrm>
            <a:off x="935595" y="2852937"/>
            <a:ext cx="539998" cy="53999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DC3223"/>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11" name="Ellipse 24">
            <a:extLst>
              <a:ext uri="{FF2B5EF4-FFF2-40B4-BE49-F238E27FC236}">
                <a16:creationId xmlns:a16="http://schemas.microsoft.com/office/drawing/2014/main" id="{88C78B9B-44FD-48AC-A386-434D6F818E4C}"/>
              </a:ext>
            </a:extLst>
          </p:cNvPr>
          <p:cNvSpPr/>
          <p:nvPr/>
        </p:nvSpPr>
        <p:spPr>
          <a:xfrm>
            <a:off x="2915820" y="2852937"/>
            <a:ext cx="539998" cy="53999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DC3223"/>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12" name="Ellipse 25">
            <a:extLst>
              <a:ext uri="{FF2B5EF4-FFF2-40B4-BE49-F238E27FC236}">
                <a16:creationId xmlns:a16="http://schemas.microsoft.com/office/drawing/2014/main" id="{2704A2BB-8A6F-4A9E-9756-FFBAC2FB6B3F}"/>
              </a:ext>
            </a:extLst>
          </p:cNvPr>
          <p:cNvSpPr/>
          <p:nvPr/>
        </p:nvSpPr>
        <p:spPr>
          <a:xfrm>
            <a:off x="2663071" y="2179143"/>
            <a:ext cx="539998" cy="53999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DC3223"/>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13" name="Ellipse 26">
            <a:extLst>
              <a:ext uri="{FF2B5EF4-FFF2-40B4-BE49-F238E27FC236}">
                <a16:creationId xmlns:a16="http://schemas.microsoft.com/office/drawing/2014/main" id="{AE77E272-DC2F-44D0-8270-542579BBF138}"/>
              </a:ext>
            </a:extLst>
          </p:cNvPr>
          <p:cNvSpPr/>
          <p:nvPr/>
        </p:nvSpPr>
        <p:spPr>
          <a:xfrm>
            <a:off x="2663071" y="3518263"/>
            <a:ext cx="539998" cy="53999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14" name="Ellipse 27">
            <a:extLst>
              <a:ext uri="{FF2B5EF4-FFF2-40B4-BE49-F238E27FC236}">
                <a16:creationId xmlns:a16="http://schemas.microsoft.com/office/drawing/2014/main" id="{FDB02299-ABD0-4C33-A70A-4B142EB6C56C}"/>
              </a:ext>
            </a:extLst>
          </p:cNvPr>
          <p:cNvSpPr/>
          <p:nvPr/>
        </p:nvSpPr>
        <p:spPr>
          <a:xfrm>
            <a:off x="1205599" y="2179143"/>
            <a:ext cx="539998" cy="53999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15" name="Ellipse 28">
            <a:extLst>
              <a:ext uri="{FF2B5EF4-FFF2-40B4-BE49-F238E27FC236}">
                <a16:creationId xmlns:a16="http://schemas.microsoft.com/office/drawing/2014/main" id="{E189E54E-AC59-4847-9AB1-A44120424F8F}"/>
              </a:ext>
            </a:extLst>
          </p:cNvPr>
          <p:cNvSpPr/>
          <p:nvPr/>
        </p:nvSpPr>
        <p:spPr>
          <a:xfrm>
            <a:off x="1205599" y="3518263"/>
            <a:ext cx="539998" cy="53999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DC3223"/>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cxnSp>
        <p:nvCxnSpPr>
          <p:cNvPr id="16" name="Connecteur droit 29">
            <a:extLst>
              <a:ext uri="{FF2B5EF4-FFF2-40B4-BE49-F238E27FC236}">
                <a16:creationId xmlns:a16="http://schemas.microsoft.com/office/drawing/2014/main" id="{C7231767-AE34-438B-85E7-5A3A8722091B}"/>
              </a:ext>
            </a:extLst>
          </p:cNvPr>
          <p:cNvCxnSpPr/>
          <p:nvPr/>
        </p:nvCxnSpPr>
        <p:spPr>
          <a:xfrm>
            <a:off x="4824026" y="1556793"/>
            <a:ext cx="971998" cy="0"/>
          </a:xfrm>
          <a:prstGeom prst="straightConnector1">
            <a:avLst/>
          </a:prstGeom>
          <a:noFill/>
          <a:ln w="12701" cap="flat">
            <a:solidFill>
              <a:srgbClr val="1E3246"/>
            </a:solidFill>
            <a:prstDash val="solid"/>
            <a:miter/>
          </a:ln>
        </p:spPr>
      </p:cxnSp>
    </p:spTree>
    <p:extLst>
      <p:ext uri="{BB962C8B-B14F-4D97-AF65-F5344CB8AC3E}">
        <p14:creationId xmlns:p14="http://schemas.microsoft.com/office/powerpoint/2010/main" val="651794295"/>
      </p:ext>
    </p:extLst>
  </p:cSld>
  <p:clrMapOvr>
    <a:masterClrMapping/>
  </p:clrMapOvr>
  <p:transition spd="slow">
    <p:wipe/>
  </p:transition>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7A6B2-1240-4F6E-8009-8DFD471A25A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40F3631-0847-433B-A447-F542EC413C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83A9E72-D607-49CC-8A53-B2169C53DABC}"/>
              </a:ext>
            </a:extLst>
          </p:cNvPr>
          <p:cNvSpPr>
            <a:spLocks noGrp="1"/>
          </p:cNvSpPr>
          <p:nvPr>
            <p:ph type="dt" sz="half" idx="10"/>
          </p:nvPr>
        </p:nvSpPr>
        <p:spPr/>
        <p:txBody>
          <a:bodyPr/>
          <a:lstStyle/>
          <a:p>
            <a:fld id="{8325FBF7-EA12-4BEC-B506-C38316A1BB7F}" type="datetimeFigureOut">
              <a:rPr lang="en-GB" smtClean="0"/>
              <a:t>09/02/2022</a:t>
            </a:fld>
            <a:endParaRPr lang="en-GB"/>
          </a:p>
        </p:txBody>
      </p:sp>
      <p:sp>
        <p:nvSpPr>
          <p:cNvPr id="5" name="Footer Placeholder 4">
            <a:extLst>
              <a:ext uri="{FF2B5EF4-FFF2-40B4-BE49-F238E27FC236}">
                <a16:creationId xmlns:a16="http://schemas.microsoft.com/office/drawing/2014/main" id="{1E05CE3B-7840-4518-A731-3EA8D622855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1CA1DCA-E204-46AE-91BF-016FCC8A3B3F}"/>
              </a:ext>
            </a:extLst>
          </p:cNvPr>
          <p:cNvSpPr>
            <a:spLocks noGrp="1"/>
          </p:cNvSpPr>
          <p:nvPr>
            <p:ph type="sldNum" sz="quarter" idx="12"/>
          </p:nvPr>
        </p:nvSpPr>
        <p:spPr/>
        <p:txBody>
          <a:bodyPr/>
          <a:lstStyle/>
          <a:p>
            <a:fld id="{0E66EC46-0C29-45F5-94F7-4E9EF9707ABE}" type="slidenum">
              <a:rPr lang="en-GB" smtClean="0"/>
              <a:t>‹#›</a:t>
            </a:fld>
            <a:endParaRPr lang="en-GB"/>
          </a:p>
        </p:txBody>
      </p:sp>
    </p:spTree>
    <p:extLst>
      <p:ext uri="{BB962C8B-B14F-4D97-AF65-F5344CB8AC3E}">
        <p14:creationId xmlns:p14="http://schemas.microsoft.com/office/powerpoint/2010/main" val="9460163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Agenda_1_column">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4186E4B3-B3DE-43B9-83AE-131326EDDC03}"/>
              </a:ext>
            </a:extLst>
          </p:cNvPr>
          <p:cNvSpPr/>
          <p:nvPr/>
        </p:nvSpPr>
        <p:spPr>
          <a:xfrm>
            <a:off x="0" y="0"/>
            <a:ext cx="2880003" cy="1439997"/>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3" name="Espace réservé du texte 8">
            <a:extLst>
              <a:ext uri="{FF2B5EF4-FFF2-40B4-BE49-F238E27FC236}">
                <a16:creationId xmlns:a16="http://schemas.microsoft.com/office/drawing/2014/main" id="{248DD41C-D8A7-41AF-A6F2-71AC5D3B1237}"/>
              </a:ext>
            </a:extLst>
          </p:cNvPr>
          <p:cNvSpPr txBox="1">
            <a:spLocks noGrp="1"/>
          </p:cNvSpPr>
          <p:nvPr>
            <p:ph type="body" idx="4294967295"/>
          </p:nvPr>
        </p:nvSpPr>
        <p:spPr>
          <a:xfrm>
            <a:off x="791998" y="1998658"/>
            <a:ext cx="10605604" cy="4202116"/>
          </a:xfrm>
        </p:spPr>
        <p:txBody>
          <a:bodyPr/>
          <a:lstStyle>
            <a:lvl1pPr marL="361946" indent="-361946">
              <a:spcBef>
                <a:spcPts val="2400"/>
              </a:spcBef>
              <a:buSzPct val="100000"/>
              <a:buFont typeface="Arial"/>
              <a:buAutoNum type="arabicPeriod"/>
              <a:tabLst>
                <a:tab pos="3676646" algn="r"/>
              </a:tabLst>
              <a:defRPr/>
            </a:lvl1pPr>
            <a:lvl2pPr marL="368302" indent="0">
              <a:buNone/>
              <a:tabLst>
                <a:tab pos="3676656" algn="r"/>
              </a:tabLst>
              <a:defRPr>
                <a:solidFill>
                  <a:srgbClr val="788291"/>
                </a:solidFill>
              </a:defRPr>
            </a:lvl2pPr>
          </a:lstStyle>
          <a:p>
            <a:pPr lvl="0"/>
            <a:r>
              <a:rPr lang="en-GB"/>
              <a:t>Text level 1</a:t>
            </a:r>
          </a:p>
          <a:p>
            <a:pPr lvl="1"/>
            <a:r>
              <a:rPr lang="en-GB"/>
              <a:t>Text level 2</a:t>
            </a:r>
          </a:p>
        </p:txBody>
      </p:sp>
      <p:sp>
        <p:nvSpPr>
          <p:cNvPr id="4" name="Espace réservé de la date 2">
            <a:extLst>
              <a:ext uri="{FF2B5EF4-FFF2-40B4-BE49-F238E27FC236}">
                <a16:creationId xmlns:a16="http://schemas.microsoft.com/office/drawing/2014/main" id="{A22B02F0-C7B2-41C7-AA90-787E7AA7FA67}"/>
              </a:ext>
            </a:extLst>
          </p:cNvPr>
          <p:cNvSpPr txBox="1">
            <a:spLocks noGrp="1"/>
          </p:cNvSpPr>
          <p:nvPr>
            <p:ph type="dt" sz="half" idx="7"/>
          </p:nvPr>
        </p:nvSpPr>
        <p:spPr/>
        <p:txBody>
          <a:bodyPr/>
          <a:lstStyle>
            <a:lvl1pPr>
              <a:defRPr/>
            </a:lvl1pPr>
          </a:lstStyle>
          <a:p>
            <a:pPr lvl="0"/>
            <a:r>
              <a:rPr lang="en-GB"/>
              <a:t>Date</a:t>
            </a:r>
          </a:p>
        </p:txBody>
      </p:sp>
      <p:sp>
        <p:nvSpPr>
          <p:cNvPr id="5" name="Espace réservé du pied de page 3">
            <a:extLst>
              <a:ext uri="{FF2B5EF4-FFF2-40B4-BE49-F238E27FC236}">
                <a16:creationId xmlns:a16="http://schemas.microsoft.com/office/drawing/2014/main" id="{DFD1D0C9-149E-4F60-840E-FCB2C4D9C388}"/>
              </a:ext>
            </a:extLst>
          </p:cNvPr>
          <p:cNvSpPr txBox="1">
            <a:spLocks noGrp="1"/>
          </p:cNvSpPr>
          <p:nvPr>
            <p:ph type="ftr" sz="quarter" idx="9"/>
          </p:nvPr>
        </p:nvSpPr>
        <p:spPr/>
        <p:txBody>
          <a:bodyPr/>
          <a:lstStyle>
            <a:lvl1pPr>
              <a:defRPr/>
            </a:lvl1pPr>
          </a:lstStyle>
          <a:p>
            <a:pPr lvl="0"/>
            <a:r>
              <a:rPr lang="en-GB"/>
              <a:t>Title of the presentation on three lines - Lorem impsum dolor sit amet consectetuer adipiscing elit, sed diam nonummy</a:t>
            </a:r>
          </a:p>
        </p:txBody>
      </p:sp>
      <p:sp>
        <p:nvSpPr>
          <p:cNvPr id="6" name="Espace réservé du numéro de diapositive 4">
            <a:extLst>
              <a:ext uri="{FF2B5EF4-FFF2-40B4-BE49-F238E27FC236}">
                <a16:creationId xmlns:a16="http://schemas.microsoft.com/office/drawing/2014/main" id="{898A82ED-7AE5-416D-997C-896E43940604}"/>
              </a:ext>
            </a:extLst>
          </p:cNvPr>
          <p:cNvSpPr txBox="1">
            <a:spLocks noGrp="1"/>
          </p:cNvSpPr>
          <p:nvPr>
            <p:ph type="sldNum" sz="quarter" idx="8"/>
          </p:nvPr>
        </p:nvSpPr>
        <p:spPr/>
        <p:txBody>
          <a:bodyPr/>
          <a:lstStyle>
            <a:lvl1pPr>
              <a:defRPr/>
            </a:lvl1pPr>
          </a:lstStyle>
          <a:p>
            <a:pPr lvl="0"/>
            <a:fld id="{46084863-96C2-42C1-91E5-EE7FA8803F95}" type="slidenum">
              <a:t>‹#›</a:t>
            </a:fld>
            <a:endParaRPr lang="en-GB"/>
          </a:p>
        </p:txBody>
      </p:sp>
      <p:sp>
        <p:nvSpPr>
          <p:cNvPr id="7" name="Titre 19">
            <a:extLst>
              <a:ext uri="{FF2B5EF4-FFF2-40B4-BE49-F238E27FC236}">
                <a16:creationId xmlns:a16="http://schemas.microsoft.com/office/drawing/2014/main" id="{22D8D69C-E765-422F-8F89-C87842447884}"/>
              </a:ext>
            </a:extLst>
          </p:cNvPr>
          <p:cNvSpPr txBox="1">
            <a:spLocks noGrp="1"/>
          </p:cNvSpPr>
          <p:nvPr>
            <p:ph type="title"/>
          </p:nvPr>
        </p:nvSpPr>
        <p:spPr>
          <a:xfrm>
            <a:off x="791998" y="741258"/>
            <a:ext cx="10605604" cy="770400"/>
          </a:xfrm>
        </p:spPr>
        <p:txBody>
          <a:bodyPr>
            <a:noAutofit/>
          </a:bodyPr>
          <a:lstStyle>
            <a:lvl1pPr>
              <a:lnSpc>
                <a:spcPct val="100000"/>
              </a:lnSpc>
              <a:defRPr sz="4400"/>
            </a:lvl1pPr>
          </a:lstStyle>
          <a:p>
            <a:pPr lvl="0"/>
            <a:r>
              <a:rPr lang="en-GB"/>
              <a:t>Agenda</a:t>
            </a:r>
          </a:p>
        </p:txBody>
      </p:sp>
      <p:cxnSp>
        <p:nvCxnSpPr>
          <p:cNvPr id="8" name="Connecteur droit 8">
            <a:extLst>
              <a:ext uri="{FF2B5EF4-FFF2-40B4-BE49-F238E27FC236}">
                <a16:creationId xmlns:a16="http://schemas.microsoft.com/office/drawing/2014/main" id="{BDFF86C0-7BAB-4416-8655-582B97348F4E}"/>
              </a:ext>
            </a:extLst>
          </p:cNvPr>
          <p:cNvCxnSpPr/>
          <p:nvPr/>
        </p:nvCxnSpPr>
        <p:spPr>
          <a:xfrm>
            <a:off x="791998" y="1556793"/>
            <a:ext cx="971998" cy="0"/>
          </a:xfrm>
          <a:prstGeom prst="straightConnector1">
            <a:avLst/>
          </a:prstGeom>
          <a:noFill/>
          <a:ln w="12701" cap="flat">
            <a:solidFill>
              <a:srgbClr val="1E3246"/>
            </a:solidFill>
            <a:prstDash val="solid"/>
            <a:miter/>
          </a:ln>
        </p:spPr>
      </p:cxnSp>
    </p:spTree>
    <p:extLst>
      <p:ext uri="{BB962C8B-B14F-4D97-AF65-F5344CB8AC3E}">
        <p14:creationId xmlns:p14="http://schemas.microsoft.com/office/powerpoint/2010/main" val="3496735912"/>
      </p:ext>
    </p:extLst>
  </p:cSld>
  <p:clrMapOvr>
    <a:masterClrMapping/>
  </p:clrMapOvr>
  <p:transition spd="slow">
    <p:wipe/>
  </p:transition>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Agenda_2_columns">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49FC3F55-5986-4B8C-A61D-59CCCC5D6DA3}"/>
              </a:ext>
            </a:extLst>
          </p:cNvPr>
          <p:cNvSpPr/>
          <p:nvPr/>
        </p:nvSpPr>
        <p:spPr>
          <a:xfrm>
            <a:off x="0" y="0"/>
            <a:ext cx="2880003" cy="1439997"/>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3" name="Espace réservé du texte 8">
            <a:extLst>
              <a:ext uri="{FF2B5EF4-FFF2-40B4-BE49-F238E27FC236}">
                <a16:creationId xmlns:a16="http://schemas.microsoft.com/office/drawing/2014/main" id="{56289B4B-7292-4413-B2CF-CF2367BDB44A}"/>
              </a:ext>
            </a:extLst>
          </p:cNvPr>
          <p:cNvSpPr txBox="1">
            <a:spLocks noGrp="1"/>
          </p:cNvSpPr>
          <p:nvPr>
            <p:ph type="body" idx="4294967295"/>
          </p:nvPr>
        </p:nvSpPr>
        <p:spPr>
          <a:xfrm>
            <a:off x="791998" y="1998658"/>
            <a:ext cx="10605604" cy="4202116"/>
          </a:xfrm>
        </p:spPr>
        <p:txBody>
          <a:bodyPr/>
          <a:lstStyle>
            <a:lvl1pPr marL="361946" indent="-361946">
              <a:spcBef>
                <a:spcPts val="2400"/>
              </a:spcBef>
              <a:buSzPct val="100000"/>
              <a:buFont typeface="Arial"/>
              <a:buAutoNum type="arabicPeriod"/>
              <a:tabLst>
                <a:tab pos="3676646" algn="r"/>
              </a:tabLst>
              <a:defRPr/>
            </a:lvl1pPr>
            <a:lvl2pPr marL="368302" indent="0">
              <a:buNone/>
              <a:tabLst>
                <a:tab pos="3676656" algn="r"/>
              </a:tabLst>
              <a:defRPr>
                <a:solidFill>
                  <a:srgbClr val="788291"/>
                </a:solidFill>
              </a:defRPr>
            </a:lvl2pPr>
          </a:lstStyle>
          <a:p>
            <a:pPr lvl="0"/>
            <a:r>
              <a:rPr lang="en-GB"/>
              <a:t>Text level 1</a:t>
            </a:r>
          </a:p>
          <a:p>
            <a:pPr lvl="1"/>
            <a:r>
              <a:rPr lang="en-GB"/>
              <a:t>Text level 2</a:t>
            </a:r>
          </a:p>
        </p:txBody>
      </p:sp>
      <p:sp>
        <p:nvSpPr>
          <p:cNvPr id="4" name="Espace réservé de la date 2">
            <a:extLst>
              <a:ext uri="{FF2B5EF4-FFF2-40B4-BE49-F238E27FC236}">
                <a16:creationId xmlns:a16="http://schemas.microsoft.com/office/drawing/2014/main" id="{DFDB7698-7F94-4299-A519-994BA9375F89}"/>
              </a:ext>
            </a:extLst>
          </p:cNvPr>
          <p:cNvSpPr txBox="1">
            <a:spLocks noGrp="1"/>
          </p:cNvSpPr>
          <p:nvPr>
            <p:ph type="dt" sz="half" idx="7"/>
          </p:nvPr>
        </p:nvSpPr>
        <p:spPr/>
        <p:txBody>
          <a:bodyPr/>
          <a:lstStyle>
            <a:lvl1pPr>
              <a:defRPr/>
            </a:lvl1pPr>
          </a:lstStyle>
          <a:p>
            <a:pPr lvl="0"/>
            <a:r>
              <a:rPr lang="en-GB"/>
              <a:t>Date</a:t>
            </a:r>
          </a:p>
        </p:txBody>
      </p:sp>
      <p:sp>
        <p:nvSpPr>
          <p:cNvPr id="5" name="Espace réservé du pied de page 3">
            <a:extLst>
              <a:ext uri="{FF2B5EF4-FFF2-40B4-BE49-F238E27FC236}">
                <a16:creationId xmlns:a16="http://schemas.microsoft.com/office/drawing/2014/main" id="{28DD9C89-CE69-4C69-B888-54B01F00274A}"/>
              </a:ext>
            </a:extLst>
          </p:cNvPr>
          <p:cNvSpPr txBox="1">
            <a:spLocks noGrp="1"/>
          </p:cNvSpPr>
          <p:nvPr>
            <p:ph type="ftr" sz="quarter" idx="9"/>
          </p:nvPr>
        </p:nvSpPr>
        <p:spPr/>
        <p:txBody>
          <a:bodyPr/>
          <a:lstStyle>
            <a:lvl1pPr>
              <a:defRPr/>
            </a:lvl1pPr>
          </a:lstStyle>
          <a:p>
            <a:pPr lvl="0"/>
            <a:r>
              <a:rPr lang="en-GB"/>
              <a:t>Title of the presentation on three lines - Lorem impsum dolor sit amet consectetuer adipiscing elit, sed diam nonummy</a:t>
            </a:r>
          </a:p>
        </p:txBody>
      </p:sp>
      <p:sp>
        <p:nvSpPr>
          <p:cNvPr id="6" name="Espace réservé du numéro de diapositive 4">
            <a:extLst>
              <a:ext uri="{FF2B5EF4-FFF2-40B4-BE49-F238E27FC236}">
                <a16:creationId xmlns:a16="http://schemas.microsoft.com/office/drawing/2014/main" id="{819C9620-6977-4046-8A7B-EE5594EB8692}"/>
              </a:ext>
            </a:extLst>
          </p:cNvPr>
          <p:cNvSpPr txBox="1">
            <a:spLocks noGrp="1"/>
          </p:cNvSpPr>
          <p:nvPr>
            <p:ph type="sldNum" sz="quarter" idx="8"/>
          </p:nvPr>
        </p:nvSpPr>
        <p:spPr/>
        <p:txBody>
          <a:bodyPr/>
          <a:lstStyle>
            <a:lvl1pPr>
              <a:defRPr/>
            </a:lvl1pPr>
          </a:lstStyle>
          <a:p>
            <a:pPr lvl="0"/>
            <a:fld id="{1DEB2032-442C-46E2-81B0-988BC9EB4E1D}" type="slidenum">
              <a:t>‹#›</a:t>
            </a:fld>
            <a:endParaRPr lang="en-GB"/>
          </a:p>
        </p:txBody>
      </p:sp>
      <p:sp>
        <p:nvSpPr>
          <p:cNvPr id="7" name="Titre 19">
            <a:extLst>
              <a:ext uri="{FF2B5EF4-FFF2-40B4-BE49-F238E27FC236}">
                <a16:creationId xmlns:a16="http://schemas.microsoft.com/office/drawing/2014/main" id="{DCE4A580-2819-4859-905D-90932022DE20}"/>
              </a:ext>
            </a:extLst>
          </p:cNvPr>
          <p:cNvSpPr txBox="1">
            <a:spLocks noGrp="1"/>
          </p:cNvSpPr>
          <p:nvPr>
            <p:ph type="title"/>
          </p:nvPr>
        </p:nvSpPr>
        <p:spPr>
          <a:xfrm>
            <a:off x="791998" y="741258"/>
            <a:ext cx="10605604" cy="770400"/>
          </a:xfrm>
        </p:spPr>
        <p:txBody>
          <a:bodyPr>
            <a:noAutofit/>
          </a:bodyPr>
          <a:lstStyle>
            <a:lvl1pPr>
              <a:lnSpc>
                <a:spcPct val="100000"/>
              </a:lnSpc>
              <a:defRPr sz="4400"/>
            </a:lvl1pPr>
          </a:lstStyle>
          <a:p>
            <a:pPr lvl="0"/>
            <a:r>
              <a:rPr lang="en-GB"/>
              <a:t>Agenda</a:t>
            </a:r>
          </a:p>
        </p:txBody>
      </p:sp>
      <p:cxnSp>
        <p:nvCxnSpPr>
          <p:cNvPr id="8" name="Connecteur droit 8">
            <a:extLst>
              <a:ext uri="{FF2B5EF4-FFF2-40B4-BE49-F238E27FC236}">
                <a16:creationId xmlns:a16="http://schemas.microsoft.com/office/drawing/2014/main" id="{FBDC804F-8465-4A68-A054-D1D82E9D292F}"/>
              </a:ext>
            </a:extLst>
          </p:cNvPr>
          <p:cNvCxnSpPr/>
          <p:nvPr/>
        </p:nvCxnSpPr>
        <p:spPr>
          <a:xfrm>
            <a:off x="791998" y="1556793"/>
            <a:ext cx="971998" cy="0"/>
          </a:xfrm>
          <a:prstGeom prst="straightConnector1">
            <a:avLst/>
          </a:prstGeom>
          <a:noFill/>
          <a:ln w="12701" cap="flat">
            <a:solidFill>
              <a:srgbClr val="1E3246"/>
            </a:solidFill>
            <a:prstDash val="solid"/>
            <a:miter/>
          </a:ln>
        </p:spPr>
      </p:cxnSp>
    </p:spTree>
    <p:extLst>
      <p:ext uri="{BB962C8B-B14F-4D97-AF65-F5344CB8AC3E}">
        <p14:creationId xmlns:p14="http://schemas.microsoft.com/office/powerpoint/2010/main" val="3942659454"/>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hapter">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BB844C10-9772-44D9-AAF6-8ED0B1586763}"/>
              </a:ext>
            </a:extLst>
          </p:cNvPr>
          <p:cNvSpPr/>
          <p:nvPr/>
        </p:nvSpPr>
        <p:spPr>
          <a:xfrm>
            <a:off x="1353" y="0"/>
            <a:ext cx="12190643" cy="6191996"/>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3" name="Rectangle à coins arrondis 14">
            <a:extLst>
              <a:ext uri="{FF2B5EF4-FFF2-40B4-BE49-F238E27FC236}">
                <a16:creationId xmlns:a16="http://schemas.microsoft.com/office/drawing/2014/main" id="{469958DC-7FDB-4A0F-BBC2-9D4AEEB8CC89}"/>
              </a:ext>
            </a:extLst>
          </p:cNvPr>
          <p:cNvSpPr/>
          <p:nvPr/>
        </p:nvSpPr>
        <p:spPr>
          <a:xfrm>
            <a:off x="719404" y="1512161"/>
            <a:ext cx="10967999" cy="3312002"/>
          </a:xfrm>
          <a:custGeom>
            <a:avLst/>
            <a:gdLst>
              <a:gd name="f0" fmla="val 10800000"/>
              <a:gd name="f1" fmla="val 5400000"/>
              <a:gd name="f2" fmla="val 16200000"/>
              <a:gd name="f3" fmla="val w"/>
              <a:gd name="f4" fmla="val h"/>
              <a:gd name="f5" fmla="val ss"/>
              <a:gd name="f6" fmla="val 0"/>
              <a:gd name="f7" fmla="*/ 5419351 1 1725033"/>
              <a:gd name="f8" fmla="val 45"/>
              <a:gd name="f9" fmla="val 108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1E3246"/>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4" name="Espace réservé de la date 2">
            <a:extLst>
              <a:ext uri="{FF2B5EF4-FFF2-40B4-BE49-F238E27FC236}">
                <a16:creationId xmlns:a16="http://schemas.microsoft.com/office/drawing/2014/main" id="{44ABEE91-A12F-4B29-BB5F-7370BA396D04}"/>
              </a:ext>
            </a:extLst>
          </p:cNvPr>
          <p:cNvSpPr txBox="1">
            <a:spLocks noGrp="1"/>
          </p:cNvSpPr>
          <p:nvPr>
            <p:ph type="dt" sz="half" idx="7"/>
          </p:nvPr>
        </p:nvSpPr>
        <p:spPr/>
        <p:txBody>
          <a:bodyPr/>
          <a:lstStyle>
            <a:lvl1pPr>
              <a:defRPr/>
            </a:lvl1pPr>
          </a:lstStyle>
          <a:p>
            <a:pPr lvl="0"/>
            <a:r>
              <a:rPr lang="en-GB"/>
              <a:t>Date</a:t>
            </a:r>
          </a:p>
        </p:txBody>
      </p:sp>
      <p:sp>
        <p:nvSpPr>
          <p:cNvPr id="5" name="Espace réservé du pied de page 3">
            <a:extLst>
              <a:ext uri="{FF2B5EF4-FFF2-40B4-BE49-F238E27FC236}">
                <a16:creationId xmlns:a16="http://schemas.microsoft.com/office/drawing/2014/main" id="{37BCBE05-D9D1-4F87-AB0F-9017D9B6337C}"/>
              </a:ext>
            </a:extLst>
          </p:cNvPr>
          <p:cNvSpPr txBox="1">
            <a:spLocks noGrp="1"/>
          </p:cNvSpPr>
          <p:nvPr>
            <p:ph type="ftr" sz="quarter" idx="9"/>
          </p:nvPr>
        </p:nvSpPr>
        <p:spPr/>
        <p:txBody>
          <a:bodyPr/>
          <a:lstStyle>
            <a:lvl1pPr>
              <a:defRPr/>
            </a:lvl1pPr>
          </a:lstStyle>
          <a:p>
            <a:pPr lvl="0"/>
            <a:r>
              <a:rPr lang="en-GB"/>
              <a:t>Title of the presentation on three lines - Lorem impsum dolor sit amet consectetuer adipiscing elit, sed diam nonummy</a:t>
            </a:r>
          </a:p>
        </p:txBody>
      </p:sp>
      <p:sp>
        <p:nvSpPr>
          <p:cNvPr id="6" name="Espace réservé du numéro de diapositive 4">
            <a:extLst>
              <a:ext uri="{FF2B5EF4-FFF2-40B4-BE49-F238E27FC236}">
                <a16:creationId xmlns:a16="http://schemas.microsoft.com/office/drawing/2014/main" id="{F7C3CED7-B922-4B82-9516-0E26776615EE}"/>
              </a:ext>
            </a:extLst>
          </p:cNvPr>
          <p:cNvSpPr txBox="1">
            <a:spLocks noGrp="1"/>
          </p:cNvSpPr>
          <p:nvPr>
            <p:ph type="sldNum" sz="quarter" idx="8"/>
          </p:nvPr>
        </p:nvSpPr>
        <p:spPr/>
        <p:txBody>
          <a:bodyPr/>
          <a:lstStyle>
            <a:lvl1pPr>
              <a:defRPr/>
            </a:lvl1pPr>
          </a:lstStyle>
          <a:p>
            <a:pPr lvl="0"/>
            <a:fld id="{1F753D46-C791-4AD4-A6E9-5597000801E3}" type="slidenum">
              <a:t>‹#›</a:t>
            </a:fld>
            <a:endParaRPr lang="en-GB"/>
          </a:p>
        </p:txBody>
      </p:sp>
      <p:sp>
        <p:nvSpPr>
          <p:cNvPr id="7" name="Titre 6">
            <a:extLst>
              <a:ext uri="{FF2B5EF4-FFF2-40B4-BE49-F238E27FC236}">
                <a16:creationId xmlns:a16="http://schemas.microsoft.com/office/drawing/2014/main" id="{79CFF101-2EA0-4551-9E59-78955A15B254}"/>
              </a:ext>
            </a:extLst>
          </p:cNvPr>
          <p:cNvSpPr txBox="1">
            <a:spLocks noGrp="1"/>
          </p:cNvSpPr>
          <p:nvPr>
            <p:ph type="title"/>
          </p:nvPr>
        </p:nvSpPr>
        <p:spPr>
          <a:xfrm>
            <a:off x="719404" y="1512161"/>
            <a:ext cx="3312002" cy="3312368"/>
          </a:xfrm>
          <a:solidFill>
            <a:srgbClr val="DC3223"/>
          </a:solidFill>
        </p:spPr>
        <p:txBody>
          <a:bodyPr anchor="ctr" anchorCtr="1"/>
          <a:lstStyle>
            <a:lvl1pPr algn="ctr">
              <a:lnSpc>
                <a:spcPct val="100000"/>
              </a:lnSpc>
              <a:defRPr sz="9500">
                <a:solidFill>
                  <a:srgbClr val="FFFFFF"/>
                </a:solidFill>
              </a:defRPr>
            </a:lvl1pPr>
          </a:lstStyle>
          <a:p>
            <a:pPr lvl="0"/>
            <a:r>
              <a:rPr lang="en-GB"/>
              <a:t>00</a:t>
            </a:r>
          </a:p>
        </p:txBody>
      </p:sp>
      <p:sp>
        <p:nvSpPr>
          <p:cNvPr id="8" name="Espace réservé du texte 8">
            <a:extLst>
              <a:ext uri="{FF2B5EF4-FFF2-40B4-BE49-F238E27FC236}">
                <a16:creationId xmlns:a16="http://schemas.microsoft.com/office/drawing/2014/main" id="{48FB3F47-91C1-44A4-9058-7ED60A54433C}"/>
              </a:ext>
            </a:extLst>
          </p:cNvPr>
          <p:cNvSpPr txBox="1">
            <a:spLocks noGrp="1"/>
          </p:cNvSpPr>
          <p:nvPr>
            <p:ph type="body" idx="4294967295"/>
          </p:nvPr>
        </p:nvSpPr>
        <p:spPr>
          <a:xfrm>
            <a:off x="4679999" y="2182480"/>
            <a:ext cx="6132130" cy="1998000"/>
          </a:xfrm>
        </p:spPr>
        <p:txBody>
          <a:bodyPr anchor="ctr"/>
          <a:lstStyle>
            <a:lvl1pPr marL="0" indent="0">
              <a:lnSpc>
                <a:spcPct val="80000"/>
              </a:lnSpc>
              <a:buNone/>
              <a:defRPr sz="2800">
                <a:solidFill>
                  <a:srgbClr val="FFFFFF"/>
                </a:solidFill>
              </a:defRPr>
            </a:lvl1pPr>
          </a:lstStyle>
          <a:p>
            <a:pPr lvl="0"/>
            <a:r>
              <a:rPr lang="en-GB"/>
              <a:t>Title of chapter</a:t>
            </a:r>
          </a:p>
        </p:txBody>
      </p:sp>
    </p:spTree>
    <p:extLst>
      <p:ext uri="{BB962C8B-B14F-4D97-AF65-F5344CB8AC3E}">
        <p14:creationId xmlns:p14="http://schemas.microsoft.com/office/powerpoint/2010/main" val="3159400296"/>
      </p:ext>
    </p:extLst>
  </p:cSld>
  <p:clrMapOvr>
    <a:masterClrMapping/>
  </p:clrMapOvr>
  <p:transition spd="slow">
    <p:wipe/>
  </p:transition>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hapter_subtitle">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F0087F9F-59BC-4F43-94E5-178FE9984FCC}"/>
              </a:ext>
            </a:extLst>
          </p:cNvPr>
          <p:cNvSpPr/>
          <p:nvPr/>
        </p:nvSpPr>
        <p:spPr>
          <a:xfrm>
            <a:off x="1353" y="0"/>
            <a:ext cx="12190643" cy="6191996"/>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3" name="Rectangle à coins arrondis 12">
            <a:extLst>
              <a:ext uri="{FF2B5EF4-FFF2-40B4-BE49-F238E27FC236}">
                <a16:creationId xmlns:a16="http://schemas.microsoft.com/office/drawing/2014/main" id="{DBE88F35-945B-4911-8127-8A8A081EAC63}"/>
              </a:ext>
            </a:extLst>
          </p:cNvPr>
          <p:cNvSpPr/>
          <p:nvPr/>
        </p:nvSpPr>
        <p:spPr>
          <a:xfrm>
            <a:off x="719404" y="1512161"/>
            <a:ext cx="10967999" cy="3312002"/>
          </a:xfrm>
          <a:custGeom>
            <a:avLst/>
            <a:gdLst>
              <a:gd name="f0" fmla="val 10800000"/>
              <a:gd name="f1" fmla="val 5400000"/>
              <a:gd name="f2" fmla="val 16200000"/>
              <a:gd name="f3" fmla="val w"/>
              <a:gd name="f4" fmla="val h"/>
              <a:gd name="f5" fmla="val ss"/>
              <a:gd name="f6" fmla="val 0"/>
              <a:gd name="f7" fmla="*/ 5419351 1 1725033"/>
              <a:gd name="f8" fmla="val 45"/>
              <a:gd name="f9" fmla="val 108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1E3246"/>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4" name="Espace réservé de la date 2">
            <a:extLst>
              <a:ext uri="{FF2B5EF4-FFF2-40B4-BE49-F238E27FC236}">
                <a16:creationId xmlns:a16="http://schemas.microsoft.com/office/drawing/2014/main" id="{83BF35BD-EC6E-4769-91A8-0069CF8409A2}"/>
              </a:ext>
            </a:extLst>
          </p:cNvPr>
          <p:cNvSpPr txBox="1">
            <a:spLocks noGrp="1"/>
          </p:cNvSpPr>
          <p:nvPr>
            <p:ph type="dt" sz="half" idx="7"/>
          </p:nvPr>
        </p:nvSpPr>
        <p:spPr/>
        <p:txBody>
          <a:bodyPr/>
          <a:lstStyle>
            <a:lvl1pPr>
              <a:defRPr/>
            </a:lvl1pPr>
          </a:lstStyle>
          <a:p>
            <a:pPr lvl="0"/>
            <a:r>
              <a:rPr lang="en-GB"/>
              <a:t>Date</a:t>
            </a:r>
          </a:p>
        </p:txBody>
      </p:sp>
      <p:sp>
        <p:nvSpPr>
          <p:cNvPr id="5" name="Espace réservé du pied de page 3">
            <a:extLst>
              <a:ext uri="{FF2B5EF4-FFF2-40B4-BE49-F238E27FC236}">
                <a16:creationId xmlns:a16="http://schemas.microsoft.com/office/drawing/2014/main" id="{C13A9A3B-EE07-4D1B-B554-3236DCA88D5F}"/>
              </a:ext>
            </a:extLst>
          </p:cNvPr>
          <p:cNvSpPr txBox="1">
            <a:spLocks noGrp="1"/>
          </p:cNvSpPr>
          <p:nvPr>
            <p:ph type="ftr" sz="quarter" idx="9"/>
          </p:nvPr>
        </p:nvSpPr>
        <p:spPr/>
        <p:txBody>
          <a:bodyPr/>
          <a:lstStyle>
            <a:lvl1pPr>
              <a:defRPr/>
            </a:lvl1pPr>
          </a:lstStyle>
          <a:p>
            <a:pPr lvl="0"/>
            <a:r>
              <a:rPr lang="en-GB"/>
              <a:t>Title of the presentation on three lines - Lorem impsum dolor sit amet consectetuer adipiscing elit, sed diam nonummy</a:t>
            </a:r>
          </a:p>
        </p:txBody>
      </p:sp>
      <p:sp>
        <p:nvSpPr>
          <p:cNvPr id="6" name="Espace réservé du numéro de diapositive 4">
            <a:extLst>
              <a:ext uri="{FF2B5EF4-FFF2-40B4-BE49-F238E27FC236}">
                <a16:creationId xmlns:a16="http://schemas.microsoft.com/office/drawing/2014/main" id="{A070D063-7B9C-4A7A-8031-14F35E6D49B4}"/>
              </a:ext>
            </a:extLst>
          </p:cNvPr>
          <p:cNvSpPr txBox="1">
            <a:spLocks noGrp="1"/>
          </p:cNvSpPr>
          <p:nvPr>
            <p:ph type="sldNum" sz="quarter" idx="8"/>
          </p:nvPr>
        </p:nvSpPr>
        <p:spPr/>
        <p:txBody>
          <a:bodyPr/>
          <a:lstStyle>
            <a:lvl1pPr>
              <a:defRPr/>
            </a:lvl1pPr>
          </a:lstStyle>
          <a:p>
            <a:pPr lvl="0"/>
            <a:fld id="{064A81D7-03AD-457D-AC50-469EBD640B18}" type="slidenum">
              <a:t>‹#›</a:t>
            </a:fld>
            <a:endParaRPr lang="en-GB"/>
          </a:p>
        </p:txBody>
      </p:sp>
      <p:sp>
        <p:nvSpPr>
          <p:cNvPr id="7" name="Titre 6">
            <a:extLst>
              <a:ext uri="{FF2B5EF4-FFF2-40B4-BE49-F238E27FC236}">
                <a16:creationId xmlns:a16="http://schemas.microsoft.com/office/drawing/2014/main" id="{82834941-A80F-4D11-AA13-40282D72BCF8}"/>
              </a:ext>
            </a:extLst>
          </p:cNvPr>
          <p:cNvSpPr txBox="1">
            <a:spLocks noGrp="1"/>
          </p:cNvSpPr>
          <p:nvPr>
            <p:ph type="title"/>
          </p:nvPr>
        </p:nvSpPr>
        <p:spPr>
          <a:xfrm>
            <a:off x="719404" y="1512161"/>
            <a:ext cx="3312002" cy="3312368"/>
          </a:xfrm>
          <a:solidFill>
            <a:srgbClr val="DC3223"/>
          </a:solidFill>
        </p:spPr>
        <p:txBody>
          <a:bodyPr anchor="ctr" anchorCtr="1"/>
          <a:lstStyle>
            <a:lvl1pPr algn="ctr">
              <a:lnSpc>
                <a:spcPct val="100000"/>
              </a:lnSpc>
              <a:defRPr sz="9500">
                <a:solidFill>
                  <a:srgbClr val="FFFFFF"/>
                </a:solidFill>
              </a:defRPr>
            </a:lvl1pPr>
          </a:lstStyle>
          <a:p>
            <a:pPr lvl="0"/>
            <a:r>
              <a:rPr lang="en-GB"/>
              <a:t>00</a:t>
            </a:r>
          </a:p>
        </p:txBody>
      </p:sp>
      <p:sp>
        <p:nvSpPr>
          <p:cNvPr id="8" name="Espace réservé du texte 8">
            <a:extLst>
              <a:ext uri="{FF2B5EF4-FFF2-40B4-BE49-F238E27FC236}">
                <a16:creationId xmlns:a16="http://schemas.microsoft.com/office/drawing/2014/main" id="{37487F58-F646-4643-A07A-09ADB2FF819D}"/>
              </a:ext>
            </a:extLst>
          </p:cNvPr>
          <p:cNvSpPr txBox="1">
            <a:spLocks noGrp="1"/>
          </p:cNvSpPr>
          <p:nvPr>
            <p:ph type="body" idx="4294967295"/>
          </p:nvPr>
        </p:nvSpPr>
        <p:spPr>
          <a:xfrm>
            <a:off x="4679999" y="1736811"/>
            <a:ext cx="6227996" cy="1541440"/>
          </a:xfrm>
        </p:spPr>
        <p:txBody>
          <a:bodyPr anchor="b"/>
          <a:lstStyle>
            <a:lvl1pPr marL="0" indent="0">
              <a:lnSpc>
                <a:spcPct val="80000"/>
              </a:lnSpc>
              <a:buNone/>
              <a:defRPr sz="2800">
                <a:solidFill>
                  <a:srgbClr val="FFFFFF"/>
                </a:solidFill>
              </a:defRPr>
            </a:lvl1pPr>
          </a:lstStyle>
          <a:p>
            <a:pPr lvl="0"/>
            <a:r>
              <a:rPr lang="en-GB"/>
              <a:t>Title of chapter</a:t>
            </a:r>
          </a:p>
        </p:txBody>
      </p:sp>
      <p:sp>
        <p:nvSpPr>
          <p:cNvPr id="9" name="Espace réservé du texte 8">
            <a:extLst>
              <a:ext uri="{FF2B5EF4-FFF2-40B4-BE49-F238E27FC236}">
                <a16:creationId xmlns:a16="http://schemas.microsoft.com/office/drawing/2014/main" id="{A2B797C6-3375-4BD6-9739-B615F82847FC}"/>
              </a:ext>
            </a:extLst>
          </p:cNvPr>
          <p:cNvSpPr txBox="1">
            <a:spLocks noGrp="1"/>
          </p:cNvSpPr>
          <p:nvPr>
            <p:ph type="body" idx="4294967295"/>
          </p:nvPr>
        </p:nvSpPr>
        <p:spPr>
          <a:xfrm>
            <a:off x="4679999" y="3681026"/>
            <a:ext cx="6227996" cy="972107"/>
          </a:xfrm>
        </p:spPr>
        <p:txBody>
          <a:bodyPr/>
          <a:lstStyle>
            <a:lvl1pPr marL="0" indent="0">
              <a:lnSpc>
                <a:spcPct val="85000"/>
              </a:lnSpc>
              <a:spcBef>
                <a:spcPts val="0"/>
              </a:spcBef>
              <a:buNone/>
              <a:defRPr sz="1400">
                <a:solidFill>
                  <a:srgbClr val="FFFFFF"/>
                </a:solidFill>
              </a:defRPr>
            </a:lvl1pPr>
          </a:lstStyle>
          <a:p>
            <a:pPr lvl="0"/>
            <a:r>
              <a:rPr lang="en-GB"/>
              <a:t>Subtitle of chapter</a:t>
            </a:r>
          </a:p>
        </p:txBody>
      </p:sp>
      <p:cxnSp>
        <p:nvCxnSpPr>
          <p:cNvPr id="10" name="Connecteur droit 10">
            <a:extLst>
              <a:ext uri="{FF2B5EF4-FFF2-40B4-BE49-F238E27FC236}">
                <a16:creationId xmlns:a16="http://schemas.microsoft.com/office/drawing/2014/main" id="{53F45DE5-300D-4309-9CB1-93AA39AA10A5}"/>
              </a:ext>
            </a:extLst>
          </p:cNvPr>
          <p:cNvCxnSpPr/>
          <p:nvPr/>
        </p:nvCxnSpPr>
        <p:spPr>
          <a:xfrm>
            <a:off x="4679999" y="3454877"/>
            <a:ext cx="1295998" cy="0"/>
          </a:xfrm>
          <a:prstGeom prst="straightConnector1">
            <a:avLst/>
          </a:prstGeom>
          <a:noFill/>
          <a:ln w="12701" cap="flat">
            <a:solidFill>
              <a:srgbClr val="FFFFFF"/>
            </a:solidFill>
            <a:prstDash val="solid"/>
            <a:miter/>
          </a:ln>
        </p:spPr>
      </p:cxnSp>
    </p:spTree>
    <p:extLst>
      <p:ext uri="{BB962C8B-B14F-4D97-AF65-F5344CB8AC3E}">
        <p14:creationId xmlns:p14="http://schemas.microsoft.com/office/powerpoint/2010/main" val="205951218"/>
      </p:ext>
    </p:extLst>
  </p:cSld>
  <p:clrMapOvr>
    <a:masterClrMapping/>
  </p:clrMapOvr>
  <p:transition spd="slow">
    <p:wipe/>
  </p:transition>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s">
    <p:spTree>
      <p:nvGrpSpPr>
        <p:cNvPr id="1" name=""/>
        <p:cNvGrpSpPr/>
        <p:nvPr/>
      </p:nvGrpSpPr>
      <p:grpSpPr>
        <a:xfrm>
          <a:off x="0" y="0"/>
          <a:ext cx="0" cy="0"/>
          <a:chOff x="0" y="0"/>
          <a:chExt cx="0" cy="0"/>
        </a:xfrm>
      </p:grpSpPr>
      <p:sp>
        <p:nvSpPr>
          <p:cNvPr id="2" name="Espace réservé du contenu 2">
            <a:extLst>
              <a:ext uri="{FF2B5EF4-FFF2-40B4-BE49-F238E27FC236}">
                <a16:creationId xmlns:a16="http://schemas.microsoft.com/office/drawing/2014/main" id="{BBFD195B-D754-4C01-90DC-A58205799DAB}"/>
              </a:ext>
            </a:extLst>
          </p:cNvPr>
          <p:cNvSpPr txBox="1">
            <a:spLocks noGrp="1"/>
          </p:cNvSpPr>
          <p:nvPr>
            <p:ph idx="4294967295"/>
          </p:nvPr>
        </p:nvSpPr>
        <p:spPr>
          <a:xfrm>
            <a:off x="791998" y="1484784"/>
            <a:ext cx="10605604" cy="4715990"/>
          </a:xfrm>
        </p:spPr>
        <p:txBody>
          <a:bodyPr/>
          <a:lstStyle>
            <a:lvl1pPr>
              <a:defRPr/>
            </a:lvl1pPr>
            <a:lvl2pPr>
              <a:defRPr/>
            </a:lvl2pPr>
            <a:lvl3pPr>
              <a:defRPr/>
            </a:lvl3pPr>
            <a:lvl4pPr>
              <a:defRPr/>
            </a:lvl4pPr>
            <a:lvl5pPr>
              <a:defRPr/>
            </a:lvl5pPr>
          </a:lstStyle>
          <a:p>
            <a:pPr lvl="0"/>
            <a:r>
              <a:rPr lang="en-GB"/>
              <a:t>Text level 1</a:t>
            </a:r>
          </a:p>
          <a:p>
            <a:pPr lvl="1"/>
            <a:r>
              <a:rPr lang="en-GB"/>
              <a:t>Text level 2</a:t>
            </a:r>
          </a:p>
          <a:p>
            <a:pPr lvl="2"/>
            <a:r>
              <a:rPr lang="en-GB"/>
              <a:t>Text level 3</a:t>
            </a:r>
          </a:p>
          <a:p>
            <a:pPr lvl="3"/>
            <a:r>
              <a:rPr lang="en-GB"/>
              <a:t>Text level 4</a:t>
            </a:r>
          </a:p>
          <a:p>
            <a:pPr lvl="4"/>
            <a:r>
              <a:rPr lang="en-GB"/>
              <a:t>Text level 5</a:t>
            </a:r>
          </a:p>
        </p:txBody>
      </p:sp>
      <p:sp>
        <p:nvSpPr>
          <p:cNvPr id="3" name="Titre 3">
            <a:extLst>
              <a:ext uri="{FF2B5EF4-FFF2-40B4-BE49-F238E27FC236}">
                <a16:creationId xmlns:a16="http://schemas.microsoft.com/office/drawing/2014/main" id="{64F10B20-5B06-41ED-B748-CB19BDA6E2BC}"/>
              </a:ext>
            </a:extLst>
          </p:cNvPr>
          <p:cNvSpPr txBox="1">
            <a:spLocks noGrp="1"/>
          </p:cNvSpPr>
          <p:nvPr>
            <p:ph type="title"/>
          </p:nvPr>
        </p:nvSpPr>
        <p:spPr/>
        <p:txBody>
          <a:bodyPr/>
          <a:lstStyle>
            <a:lvl1pPr>
              <a:defRPr/>
            </a:lvl1pPr>
          </a:lstStyle>
          <a:p>
            <a:pPr lvl="0"/>
            <a:r>
              <a:rPr lang="en-GB"/>
              <a:t>Title</a:t>
            </a:r>
          </a:p>
        </p:txBody>
      </p:sp>
      <p:sp>
        <p:nvSpPr>
          <p:cNvPr id="4" name="Espace réservé de la date 1">
            <a:extLst>
              <a:ext uri="{FF2B5EF4-FFF2-40B4-BE49-F238E27FC236}">
                <a16:creationId xmlns:a16="http://schemas.microsoft.com/office/drawing/2014/main" id="{88837C7A-0861-4F2A-8D1B-DE970BB2256F}"/>
              </a:ext>
            </a:extLst>
          </p:cNvPr>
          <p:cNvSpPr txBox="1">
            <a:spLocks noGrp="1"/>
          </p:cNvSpPr>
          <p:nvPr>
            <p:ph type="dt" sz="half" idx="7"/>
          </p:nvPr>
        </p:nvSpPr>
        <p:spPr/>
        <p:txBody>
          <a:bodyPr/>
          <a:lstStyle>
            <a:lvl1pPr>
              <a:defRPr/>
            </a:lvl1pPr>
          </a:lstStyle>
          <a:p>
            <a:pPr lvl="0"/>
            <a:r>
              <a:rPr lang="en-GB"/>
              <a:t>Date</a:t>
            </a:r>
          </a:p>
        </p:txBody>
      </p:sp>
      <p:sp>
        <p:nvSpPr>
          <p:cNvPr id="5" name="Espace réservé du pied de page 4">
            <a:extLst>
              <a:ext uri="{FF2B5EF4-FFF2-40B4-BE49-F238E27FC236}">
                <a16:creationId xmlns:a16="http://schemas.microsoft.com/office/drawing/2014/main" id="{8BC226FD-05BF-4910-8438-692BA4CD72F5}"/>
              </a:ext>
            </a:extLst>
          </p:cNvPr>
          <p:cNvSpPr txBox="1">
            <a:spLocks noGrp="1"/>
          </p:cNvSpPr>
          <p:nvPr>
            <p:ph type="ftr" sz="quarter" idx="9"/>
          </p:nvPr>
        </p:nvSpPr>
        <p:spPr/>
        <p:txBody>
          <a:bodyPr/>
          <a:lstStyle>
            <a:lvl1pPr>
              <a:defRPr/>
            </a:lvl1pPr>
          </a:lstStyle>
          <a:p>
            <a:pPr lvl="0"/>
            <a:r>
              <a:rPr lang="en-GB"/>
              <a:t>Title of the presentation on three lines - Lorem impsum dolor sit amet consectetuer adipiscing elit, sed diam nonummy</a:t>
            </a:r>
          </a:p>
        </p:txBody>
      </p:sp>
      <p:sp>
        <p:nvSpPr>
          <p:cNvPr id="6" name="Espace réservé du numéro de diapositive 5">
            <a:extLst>
              <a:ext uri="{FF2B5EF4-FFF2-40B4-BE49-F238E27FC236}">
                <a16:creationId xmlns:a16="http://schemas.microsoft.com/office/drawing/2014/main" id="{2C87C094-76D3-49AE-A582-D75D3E19B76C}"/>
              </a:ext>
            </a:extLst>
          </p:cNvPr>
          <p:cNvSpPr txBox="1">
            <a:spLocks noGrp="1"/>
          </p:cNvSpPr>
          <p:nvPr>
            <p:ph type="sldNum" sz="quarter" idx="8"/>
          </p:nvPr>
        </p:nvSpPr>
        <p:spPr/>
        <p:txBody>
          <a:bodyPr/>
          <a:lstStyle>
            <a:lvl1pPr>
              <a:defRPr/>
            </a:lvl1pPr>
          </a:lstStyle>
          <a:p>
            <a:pPr lvl="0"/>
            <a:fld id="{1A753D11-2195-4CCD-86A7-DE63BAB0ECEA}" type="slidenum">
              <a:t>‹#›</a:t>
            </a:fld>
            <a:endParaRPr lang="en-GB"/>
          </a:p>
        </p:txBody>
      </p:sp>
    </p:spTree>
    <p:extLst>
      <p:ext uri="{BB962C8B-B14F-4D97-AF65-F5344CB8AC3E}">
        <p14:creationId xmlns:p14="http://schemas.microsoft.com/office/powerpoint/2010/main" val="1076602867"/>
      </p:ext>
    </p:extLst>
  </p:cSld>
  <p:clrMapOvr>
    <a:masterClrMapping/>
  </p:clrMapOvr>
  <p:transition spd="slow">
    <p:wipe/>
  </p:transition>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ntents_subtitle">
    <p:spTree>
      <p:nvGrpSpPr>
        <p:cNvPr id="1" name=""/>
        <p:cNvGrpSpPr/>
        <p:nvPr/>
      </p:nvGrpSpPr>
      <p:grpSpPr>
        <a:xfrm>
          <a:off x="0" y="0"/>
          <a:ext cx="0" cy="0"/>
          <a:chOff x="0" y="0"/>
          <a:chExt cx="0" cy="0"/>
        </a:xfrm>
      </p:grpSpPr>
      <p:sp>
        <p:nvSpPr>
          <p:cNvPr id="2" name="Espace réservé du contenu 2">
            <a:extLst>
              <a:ext uri="{FF2B5EF4-FFF2-40B4-BE49-F238E27FC236}">
                <a16:creationId xmlns:a16="http://schemas.microsoft.com/office/drawing/2014/main" id="{EB589C7B-844F-4071-AA52-32944BCD41D7}"/>
              </a:ext>
            </a:extLst>
          </p:cNvPr>
          <p:cNvSpPr txBox="1">
            <a:spLocks noGrp="1"/>
          </p:cNvSpPr>
          <p:nvPr>
            <p:ph idx="4294967295"/>
          </p:nvPr>
        </p:nvSpPr>
        <p:spPr/>
        <p:txBody>
          <a:bodyPr/>
          <a:lstStyle>
            <a:lvl1pPr>
              <a:defRPr/>
            </a:lvl1pPr>
            <a:lvl2pPr>
              <a:defRPr/>
            </a:lvl2pPr>
            <a:lvl3pPr>
              <a:defRPr/>
            </a:lvl3pPr>
            <a:lvl4pPr>
              <a:defRPr/>
            </a:lvl4pPr>
            <a:lvl5pPr>
              <a:defRPr/>
            </a:lvl5pPr>
          </a:lstStyle>
          <a:p>
            <a:pPr lvl="0"/>
            <a:r>
              <a:rPr lang="en-GB"/>
              <a:t>Text level 1</a:t>
            </a:r>
          </a:p>
          <a:p>
            <a:pPr lvl="1"/>
            <a:r>
              <a:rPr lang="en-GB"/>
              <a:t>Text level 2</a:t>
            </a:r>
          </a:p>
          <a:p>
            <a:pPr lvl="2"/>
            <a:r>
              <a:rPr lang="en-GB"/>
              <a:t>Text level 3</a:t>
            </a:r>
          </a:p>
          <a:p>
            <a:pPr lvl="3"/>
            <a:r>
              <a:rPr lang="en-GB"/>
              <a:t>Text level 4</a:t>
            </a:r>
          </a:p>
          <a:p>
            <a:pPr lvl="4"/>
            <a:r>
              <a:rPr lang="en-GB"/>
              <a:t>Text level 5</a:t>
            </a:r>
          </a:p>
        </p:txBody>
      </p:sp>
      <p:sp>
        <p:nvSpPr>
          <p:cNvPr id="3" name="Espace réservé du texte 11">
            <a:extLst>
              <a:ext uri="{FF2B5EF4-FFF2-40B4-BE49-F238E27FC236}">
                <a16:creationId xmlns:a16="http://schemas.microsoft.com/office/drawing/2014/main" id="{9345D3B9-39AE-4337-A947-EBD596A53328}"/>
              </a:ext>
            </a:extLst>
          </p:cNvPr>
          <p:cNvSpPr txBox="1">
            <a:spLocks noGrp="1"/>
          </p:cNvSpPr>
          <p:nvPr>
            <p:ph type="body" idx="4294967295"/>
          </p:nvPr>
        </p:nvSpPr>
        <p:spPr>
          <a:xfrm>
            <a:off x="791998" y="1467063"/>
            <a:ext cx="10605604" cy="359999"/>
          </a:xfrm>
        </p:spPr>
        <p:txBody>
          <a:bodyPr>
            <a:noAutofit/>
          </a:bodyPr>
          <a:lstStyle>
            <a:lvl1pPr marL="0" indent="0">
              <a:spcBef>
                <a:spcPts val="0"/>
              </a:spcBef>
              <a:buNone/>
              <a:defRPr sz="2200">
                <a:solidFill>
                  <a:srgbClr val="DC3223"/>
                </a:solidFill>
              </a:defRPr>
            </a:lvl1pPr>
          </a:lstStyle>
          <a:p>
            <a:pPr lvl="0"/>
            <a:r>
              <a:rPr lang="en-GB"/>
              <a:t>Subtitle</a:t>
            </a:r>
          </a:p>
        </p:txBody>
      </p:sp>
      <p:sp>
        <p:nvSpPr>
          <p:cNvPr id="4" name="Titre 3">
            <a:extLst>
              <a:ext uri="{FF2B5EF4-FFF2-40B4-BE49-F238E27FC236}">
                <a16:creationId xmlns:a16="http://schemas.microsoft.com/office/drawing/2014/main" id="{AFF7B79E-3E34-4D07-9322-78706886EF88}"/>
              </a:ext>
            </a:extLst>
          </p:cNvPr>
          <p:cNvSpPr txBox="1">
            <a:spLocks noGrp="1"/>
          </p:cNvSpPr>
          <p:nvPr>
            <p:ph type="title"/>
          </p:nvPr>
        </p:nvSpPr>
        <p:spPr/>
        <p:txBody>
          <a:bodyPr/>
          <a:lstStyle>
            <a:lvl1pPr>
              <a:defRPr/>
            </a:lvl1pPr>
          </a:lstStyle>
          <a:p>
            <a:pPr lvl="0"/>
            <a:r>
              <a:rPr lang="en-GB"/>
              <a:t>Title</a:t>
            </a:r>
          </a:p>
        </p:txBody>
      </p:sp>
      <p:sp>
        <p:nvSpPr>
          <p:cNvPr id="5" name="Espace réservé de la date 1">
            <a:extLst>
              <a:ext uri="{FF2B5EF4-FFF2-40B4-BE49-F238E27FC236}">
                <a16:creationId xmlns:a16="http://schemas.microsoft.com/office/drawing/2014/main" id="{5E943D75-C590-4CF9-8C37-650DFBEA1B60}"/>
              </a:ext>
            </a:extLst>
          </p:cNvPr>
          <p:cNvSpPr txBox="1">
            <a:spLocks noGrp="1"/>
          </p:cNvSpPr>
          <p:nvPr>
            <p:ph type="dt" sz="half" idx="7"/>
          </p:nvPr>
        </p:nvSpPr>
        <p:spPr/>
        <p:txBody>
          <a:bodyPr/>
          <a:lstStyle>
            <a:lvl1pPr>
              <a:defRPr/>
            </a:lvl1pPr>
          </a:lstStyle>
          <a:p>
            <a:pPr lvl="0"/>
            <a:r>
              <a:rPr lang="en-GB"/>
              <a:t>Date</a:t>
            </a:r>
          </a:p>
        </p:txBody>
      </p:sp>
      <p:sp>
        <p:nvSpPr>
          <p:cNvPr id="6" name="Espace réservé du pied de page 4">
            <a:extLst>
              <a:ext uri="{FF2B5EF4-FFF2-40B4-BE49-F238E27FC236}">
                <a16:creationId xmlns:a16="http://schemas.microsoft.com/office/drawing/2014/main" id="{7B6CF705-1314-41DF-9A1E-37FEB56E1FBE}"/>
              </a:ext>
            </a:extLst>
          </p:cNvPr>
          <p:cNvSpPr txBox="1">
            <a:spLocks noGrp="1"/>
          </p:cNvSpPr>
          <p:nvPr>
            <p:ph type="ftr" sz="quarter" idx="9"/>
          </p:nvPr>
        </p:nvSpPr>
        <p:spPr/>
        <p:txBody>
          <a:bodyPr/>
          <a:lstStyle>
            <a:lvl1pPr>
              <a:defRPr/>
            </a:lvl1pPr>
          </a:lstStyle>
          <a:p>
            <a:pPr lvl="0"/>
            <a:r>
              <a:rPr lang="en-GB"/>
              <a:t>Title of the presentation on three lines - Lorem impsum dolor sit amet consectetuer adipiscing elit, sed diam nonummy</a:t>
            </a:r>
          </a:p>
        </p:txBody>
      </p:sp>
      <p:sp>
        <p:nvSpPr>
          <p:cNvPr id="7" name="Espace réservé du numéro de diapositive 5">
            <a:extLst>
              <a:ext uri="{FF2B5EF4-FFF2-40B4-BE49-F238E27FC236}">
                <a16:creationId xmlns:a16="http://schemas.microsoft.com/office/drawing/2014/main" id="{3C9CD2D2-8C14-4F78-BD23-F28D905E3692}"/>
              </a:ext>
            </a:extLst>
          </p:cNvPr>
          <p:cNvSpPr txBox="1">
            <a:spLocks noGrp="1"/>
          </p:cNvSpPr>
          <p:nvPr>
            <p:ph type="sldNum" sz="quarter" idx="8"/>
          </p:nvPr>
        </p:nvSpPr>
        <p:spPr/>
        <p:txBody>
          <a:bodyPr/>
          <a:lstStyle>
            <a:lvl1pPr>
              <a:defRPr/>
            </a:lvl1pPr>
          </a:lstStyle>
          <a:p>
            <a:pPr lvl="0"/>
            <a:fld id="{D9DA4F37-91BC-4E38-92EB-C6FFC526A85B}" type="slidenum">
              <a:t>‹#›</a:t>
            </a:fld>
            <a:endParaRPr lang="en-GB"/>
          </a:p>
        </p:txBody>
      </p:sp>
    </p:spTree>
    <p:extLst>
      <p:ext uri="{BB962C8B-B14F-4D97-AF65-F5344CB8AC3E}">
        <p14:creationId xmlns:p14="http://schemas.microsoft.com/office/powerpoint/2010/main" val="3479120098"/>
      </p:ext>
    </p:extLst>
  </p:cSld>
  <p:clrMapOvr>
    <a:masterClrMapping/>
  </p:clrMapOvr>
  <p:transition spd="slow">
    <p:wipe/>
  </p:transition>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_Contents">
    <p:spTree>
      <p:nvGrpSpPr>
        <p:cNvPr id="1" name=""/>
        <p:cNvGrpSpPr/>
        <p:nvPr/>
      </p:nvGrpSpPr>
      <p:grpSpPr>
        <a:xfrm>
          <a:off x="0" y="0"/>
          <a:ext cx="0" cy="0"/>
          <a:chOff x="0" y="0"/>
          <a:chExt cx="0" cy="0"/>
        </a:xfrm>
      </p:grpSpPr>
      <p:sp>
        <p:nvSpPr>
          <p:cNvPr id="2" name="Espace réservé du contenu 2">
            <a:extLst>
              <a:ext uri="{FF2B5EF4-FFF2-40B4-BE49-F238E27FC236}">
                <a16:creationId xmlns:a16="http://schemas.microsoft.com/office/drawing/2014/main" id="{C7AF305F-43DB-402A-B806-4922FAEFA04A}"/>
              </a:ext>
            </a:extLst>
          </p:cNvPr>
          <p:cNvSpPr txBox="1">
            <a:spLocks noGrp="1"/>
          </p:cNvSpPr>
          <p:nvPr>
            <p:ph idx="4294967295"/>
          </p:nvPr>
        </p:nvSpPr>
        <p:spPr>
          <a:xfrm>
            <a:off x="791998" y="1483202"/>
            <a:ext cx="4799996" cy="4717572"/>
          </a:xfrm>
        </p:spPr>
        <p:txBody>
          <a:bodyPr/>
          <a:lstStyle>
            <a:lvl1pPr>
              <a:defRPr/>
            </a:lvl1pPr>
            <a:lvl2pPr>
              <a:defRPr/>
            </a:lvl2pPr>
            <a:lvl3pPr>
              <a:defRPr/>
            </a:lvl3pPr>
            <a:lvl4pPr>
              <a:defRPr/>
            </a:lvl4pPr>
            <a:lvl5pPr>
              <a:defRPr/>
            </a:lvl5pPr>
          </a:lstStyle>
          <a:p>
            <a:pPr lvl="0"/>
            <a:r>
              <a:rPr lang="en-GB"/>
              <a:t>Text level 1</a:t>
            </a:r>
          </a:p>
          <a:p>
            <a:pPr lvl="1"/>
            <a:r>
              <a:rPr lang="en-GB"/>
              <a:t>Text level 2</a:t>
            </a:r>
          </a:p>
          <a:p>
            <a:pPr lvl="2"/>
            <a:r>
              <a:rPr lang="en-GB"/>
              <a:t>Text level 3</a:t>
            </a:r>
          </a:p>
          <a:p>
            <a:pPr lvl="3"/>
            <a:r>
              <a:rPr lang="en-GB"/>
              <a:t>Text level 4</a:t>
            </a:r>
          </a:p>
          <a:p>
            <a:pPr lvl="4"/>
            <a:r>
              <a:rPr lang="en-GB"/>
              <a:t>Text level 5</a:t>
            </a:r>
          </a:p>
        </p:txBody>
      </p:sp>
      <p:sp>
        <p:nvSpPr>
          <p:cNvPr id="3" name="Espace réservé de la date 6">
            <a:extLst>
              <a:ext uri="{FF2B5EF4-FFF2-40B4-BE49-F238E27FC236}">
                <a16:creationId xmlns:a16="http://schemas.microsoft.com/office/drawing/2014/main" id="{23688D74-85FF-4DB2-9EF2-0F20428CC9F7}"/>
              </a:ext>
            </a:extLst>
          </p:cNvPr>
          <p:cNvSpPr txBox="1">
            <a:spLocks noGrp="1"/>
          </p:cNvSpPr>
          <p:nvPr>
            <p:ph type="dt" sz="half" idx="7"/>
          </p:nvPr>
        </p:nvSpPr>
        <p:spPr/>
        <p:txBody>
          <a:bodyPr/>
          <a:lstStyle>
            <a:lvl1pPr>
              <a:defRPr/>
            </a:lvl1pPr>
          </a:lstStyle>
          <a:p>
            <a:pPr lvl="0"/>
            <a:r>
              <a:rPr lang="en-GB"/>
              <a:t>Date</a:t>
            </a:r>
          </a:p>
        </p:txBody>
      </p:sp>
      <p:sp>
        <p:nvSpPr>
          <p:cNvPr id="4" name="Espace réservé du pied de page 7">
            <a:extLst>
              <a:ext uri="{FF2B5EF4-FFF2-40B4-BE49-F238E27FC236}">
                <a16:creationId xmlns:a16="http://schemas.microsoft.com/office/drawing/2014/main" id="{16939E05-026C-4F12-8386-A52FB53CA857}"/>
              </a:ext>
            </a:extLst>
          </p:cNvPr>
          <p:cNvSpPr txBox="1">
            <a:spLocks noGrp="1"/>
          </p:cNvSpPr>
          <p:nvPr>
            <p:ph type="ftr" sz="quarter" idx="9"/>
          </p:nvPr>
        </p:nvSpPr>
        <p:spPr/>
        <p:txBody>
          <a:bodyPr/>
          <a:lstStyle>
            <a:lvl1pPr>
              <a:defRPr/>
            </a:lvl1pPr>
          </a:lstStyle>
          <a:p>
            <a:pPr lvl="0"/>
            <a:r>
              <a:rPr lang="en-GB"/>
              <a:t>Title of the presentation on three lines - Lorem impsum dolor sit amet consectetuer adipiscing elit, sed diam nonummy</a:t>
            </a:r>
          </a:p>
        </p:txBody>
      </p:sp>
      <p:sp>
        <p:nvSpPr>
          <p:cNvPr id="5" name="Espace réservé du numéro de diapositive 8">
            <a:extLst>
              <a:ext uri="{FF2B5EF4-FFF2-40B4-BE49-F238E27FC236}">
                <a16:creationId xmlns:a16="http://schemas.microsoft.com/office/drawing/2014/main" id="{F55B85B9-B641-4D91-918A-5702A9A842F8}"/>
              </a:ext>
            </a:extLst>
          </p:cNvPr>
          <p:cNvSpPr txBox="1">
            <a:spLocks noGrp="1"/>
          </p:cNvSpPr>
          <p:nvPr>
            <p:ph type="sldNum" sz="quarter" idx="8"/>
          </p:nvPr>
        </p:nvSpPr>
        <p:spPr/>
        <p:txBody>
          <a:bodyPr/>
          <a:lstStyle>
            <a:lvl1pPr>
              <a:defRPr/>
            </a:lvl1pPr>
          </a:lstStyle>
          <a:p>
            <a:pPr lvl="0"/>
            <a:fld id="{9BE7528B-F534-4C9C-9A6A-B291998AFE7D}" type="slidenum">
              <a:t>‹#›</a:t>
            </a:fld>
            <a:endParaRPr lang="en-GB"/>
          </a:p>
        </p:txBody>
      </p:sp>
      <p:sp>
        <p:nvSpPr>
          <p:cNvPr id="6" name="Espace réservé du contenu 2">
            <a:extLst>
              <a:ext uri="{FF2B5EF4-FFF2-40B4-BE49-F238E27FC236}">
                <a16:creationId xmlns:a16="http://schemas.microsoft.com/office/drawing/2014/main" id="{EB9A3708-D8C0-4833-8D77-71EB1A0B90ED}"/>
              </a:ext>
            </a:extLst>
          </p:cNvPr>
          <p:cNvSpPr txBox="1">
            <a:spLocks noGrp="1"/>
          </p:cNvSpPr>
          <p:nvPr>
            <p:ph idx="4294967295"/>
          </p:nvPr>
        </p:nvSpPr>
        <p:spPr>
          <a:xfrm>
            <a:off x="6597597" y="1483202"/>
            <a:ext cx="4799996" cy="4717572"/>
          </a:xfrm>
        </p:spPr>
        <p:txBody>
          <a:bodyPr/>
          <a:lstStyle>
            <a:lvl1pPr>
              <a:defRPr/>
            </a:lvl1pPr>
            <a:lvl2pPr>
              <a:defRPr/>
            </a:lvl2pPr>
            <a:lvl3pPr>
              <a:defRPr/>
            </a:lvl3pPr>
            <a:lvl4pPr>
              <a:defRPr/>
            </a:lvl4pPr>
            <a:lvl5pPr>
              <a:defRPr/>
            </a:lvl5pPr>
          </a:lstStyle>
          <a:p>
            <a:pPr lvl="0"/>
            <a:r>
              <a:rPr lang="en-GB"/>
              <a:t>Text level 1</a:t>
            </a:r>
          </a:p>
          <a:p>
            <a:pPr lvl="1"/>
            <a:r>
              <a:rPr lang="en-GB"/>
              <a:t>Text level 2</a:t>
            </a:r>
          </a:p>
          <a:p>
            <a:pPr lvl="2"/>
            <a:r>
              <a:rPr lang="en-GB"/>
              <a:t>Text level 3</a:t>
            </a:r>
          </a:p>
          <a:p>
            <a:pPr lvl="3"/>
            <a:r>
              <a:rPr lang="en-GB"/>
              <a:t>Text level 4</a:t>
            </a:r>
          </a:p>
          <a:p>
            <a:pPr lvl="4"/>
            <a:r>
              <a:rPr lang="en-GB"/>
              <a:t>Text level 5</a:t>
            </a:r>
          </a:p>
        </p:txBody>
      </p:sp>
      <p:sp>
        <p:nvSpPr>
          <p:cNvPr id="7" name="Titre 1">
            <a:extLst>
              <a:ext uri="{FF2B5EF4-FFF2-40B4-BE49-F238E27FC236}">
                <a16:creationId xmlns:a16="http://schemas.microsoft.com/office/drawing/2014/main" id="{F96F1882-49A1-4579-8301-66ADCF4338D0}"/>
              </a:ext>
            </a:extLst>
          </p:cNvPr>
          <p:cNvSpPr txBox="1">
            <a:spLocks noGrp="1"/>
          </p:cNvSpPr>
          <p:nvPr>
            <p:ph type="title"/>
          </p:nvPr>
        </p:nvSpPr>
        <p:spPr/>
        <p:txBody>
          <a:bodyPr/>
          <a:lstStyle>
            <a:lvl1pPr>
              <a:defRPr/>
            </a:lvl1pPr>
          </a:lstStyle>
          <a:p>
            <a:pPr lvl="0"/>
            <a:r>
              <a:rPr lang="en-GB"/>
              <a:t>Title</a:t>
            </a:r>
          </a:p>
        </p:txBody>
      </p:sp>
    </p:spTree>
    <p:extLst>
      <p:ext uri="{BB962C8B-B14F-4D97-AF65-F5344CB8AC3E}">
        <p14:creationId xmlns:p14="http://schemas.microsoft.com/office/powerpoint/2010/main" val="1344601082"/>
      </p:ext>
    </p:extLst>
  </p:cSld>
  <p:clrMapOvr>
    <a:masterClrMapping/>
  </p:clrMapOvr>
  <p:transition spd="slow">
    <p:wipe/>
  </p:transition>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_Contents_subtitle">
    <p:spTree>
      <p:nvGrpSpPr>
        <p:cNvPr id="1" name=""/>
        <p:cNvGrpSpPr/>
        <p:nvPr/>
      </p:nvGrpSpPr>
      <p:grpSpPr>
        <a:xfrm>
          <a:off x="0" y="0"/>
          <a:ext cx="0" cy="0"/>
          <a:chOff x="0" y="0"/>
          <a:chExt cx="0" cy="0"/>
        </a:xfrm>
      </p:grpSpPr>
      <p:sp>
        <p:nvSpPr>
          <p:cNvPr id="2" name="Espace réservé du contenu 2">
            <a:extLst>
              <a:ext uri="{FF2B5EF4-FFF2-40B4-BE49-F238E27FC236}">
                <a16:creationId xmlns:a16="http://schemas.microsoft.com/office/drawing/2014/main" id="{7E6616D0-85E2-4F57-BE3D-6AC044E8748F}"/>
              </a:ext>
            </a:extLst>
          </p:cNvPr>
          <p:cNvSpPr txBox="1">
            <a:spLocks noGrp="1"/>
          </p:cNvSpPr>
          <p:nvPr>
            <p:ph idx="4294967295"/>
          </p:nvPr>
        </p:nvSpPr>
        <p:spPr>
          <a:xfrm>
            <a:off x="791998" y="2019324"/>
            <a:ext cx="4799996" cy="4181450"/>
          </a:xfrm>
        </p:spPr>
        <p:txBody>
          <a:bodyPr/>
          <a:lstStyle>
            <a:lvl1pPr>
              <a:defRPr/>
            </a:lvl1pPr>
            <a:lvl2pPr>
              <a:defRPr/>
            </a:lvl2pPr>
            <a:lvl3pPr>
              <a:defRPr/>
            </a:lvl3pPr>
            <a:lvl4pPr>
              <a:defRPr/>
            </a:lvl4pPr>
            <a:lvl5pPr>
              <a:defRPr/>
            </a:lvl5pPr>
          </a:lstStyle>
          <a:p>
            <a:pPr lvl="0"/>
            <a:r>
              <a:rPr lang="en-GB"/>
              <a:t>Text level 1</a:t>
            </a:r>
          </a:p>
          <a:p>
            <a:pPr lvl="1"/>
            <a:r>
              <a:rPr lang="en-GB"/>
              <a:t>Text level 2</a:t>
            </a:r>
          </a:p>
          <a:p>
            <a:pPr lvl="2"/>
            <a:r>
              <a:rPr lang="en-GB"/>
              <a:t>Text level 3</a:t>
            </a:r>
          </a:p>
          <a:p>
            <a:pPr lvl="3"/>
            <a:r>
              <a:rPr lang="en-GB"/>
              <a:t>Text level 4</a:t>
            </a:r>
          </a:p>
          <a:p>
            <a:pPr lvl="4"/>
            <a:r>
              <a:rPr lang="en-GB"/>
              <a:t>Text level 5</a:t>
            </a:r>
          </a:p>
        </p:txBody>
      </p:sp>
      <p:sp>
        <p:nvSpPr>
          <p:cNvPr id="3" name="Espace réservé de la date 6">
            <a:extLst>
              <a:ext uri="{FF2B5EF4-FFF2-40B4-BE49-F238E27FC236}">
                <a16:creationId xmlns:a16="http://schemas.microsoft.com/office/drawing/2014/main" id="{60C7965B-3E93-403E-BBF7-4DFCB0BBB2E3}"/>
              </a:ext>
            </a:extLst>
          </p:cNvPr>
          <p:cNvSpPr txBox="1">
            <a:spLocks noGrp="1"/>
          </p:cNvSpPr>
          <p:nvPr>
            <p:ph type="dt" sz="half" idx="7"/>
          </p:nvPr>
        </p:nvSpPr>
        <p:spPr/>
        <p:txBody>
          <a:bodyPr/>
          <a:lstStyle>
            <a:lvl1pPr>
              <a:defRPr/>
            </a:lvl1pPr>
          </a:lstStyle>
          <a:p>
            <a:pPr lvl="0"/>
            <a:r>
              <a:rPr lang="en-GB"/>
              <a:t>Date</a:t>
            </a:r>
          </a:p>
        </p:txBody>
      </p:sp>
      <p:sp>
        <p:nvSpPr>
          <p:cNvPr id="4" name="Espace réservé du pied de page 7">
            <a:extLst>
              <a:ext uri="{FF2B5EF4-FFF2-40B4-BE49-F238E27FC236}">
                <a16:creationId xmlns:a16="http://schemas.microsoft.com/office/drawing/2014/main" id="{2A5FC25D-A322-46F4-92A6-3FAE19FD828D}"/>
              </a:ext>
            </a:extLst>
          </p:cNvPr>
          <p:cNvSpPr txBox="1">
            <a:spLocks noGrp="1"/>
          </p:cNvSpPr>
          <p:nvPr>
            <p:ph type="ftr" sz="quarter" idx="9"/>
          </p:nvPr>
        </p:nvSpPr>
        <p:spPr/>
        <p:txBody>
          <a:bodyPr/>
          <a:lstStyle>
            <a:lvl1pPr>
              <a:defRPr/>
            </a:lvl1pPr>
          </a:lstStyle>
          <a:p>
            <a:pPr lvl="0"/>
            <a:r>
              <a:rPr lang="en-GB"/>
              <a:t>Title of the presentation on three lines - Lorem impsum dolor sit amet consectetuer adipiscing elit, sed diam nonummy</a:t>
            </a:r>
          </a:p>
        </p:txBody>
      </p:sp>
      <p:sp>
        <p:nvSpPr>
          <p:cNvPr id="5" name="Espace réservé du numéro de diapositive 8">
            <a:extLst>
              <a:ext uri="{FF2B5EF4-FFF2-40B4-BE49-F238E27FC236}">
                <a16:creationId xmlns:a16="http://schemas.microsoft.com/office/drawing/2014/main" id="{57ACADE9-7A3A-4A53-8432-C76044BE84E9}"/>
              </a:ext>
            </a:extLst>
          </p:cNvPr>
          <p:cNvSpPr txBox="1">
            <a:spLocks noGrp="1"/>
          </p:cNvSpPr>
          <p:nvPr>
            <p:ph type="sldNum" sz="quarter" idx="8"/>
          </p:nvPr>
        </p:nvSpPr>
        <p:spPr/>
        <p:txBody>
          <a:bodyPr/>
          <a:lstStyle>
            <a:lvl1pPr>
              <a:defRPr/>
            </a:lvl1pPr>
          </a:lstStyle>
          <a:p>
            <a:pPr lvl="0"/>
            <a:fld id="{12233642-C079-4C2D-9C1A-9EA90B12F0EC}" type="slidenum">
              <a:t>‹#›</a:t>
            </a:fld>
            <a:endParaRPr lang="en-GB"/>
          </a:p>
        </p:txBody>
      </p:sp>
      <p:sp>
        <p:nvSpPr>
          <p:cNvPr id="6" name="Espace réservé du texte 11">
            <a:extLst>
              <a:ext uri="{FF2B5EF4-FFF2-40B4-BE49-F238E27FC236}">
                <a16:creationId xmlns:a16="http://schemas.microsoft.com/office/drawing/2014/main" id="{4A58728D-77F9-4044-B6AD-2538898CAC47}"/>
              </a:ext>
            </a:extLst>
          </p:cNvPr>
          <p:cNvSpPr txBox="1">
            <a:spLocks noGrp="1"/>
          </p:cNvSpPr>
          <p:nvPr>
            <p:ph type="body" idx="4294967295"/>
          </p:nvPr>
        </p:nvSpPr>
        <p:spPr>
          <a:xfrm>
            <a:off x="791998" y="1467063"/>
            <a:ext cx="10605604" cy="359999"/>
          </a:xfrm>
        </p:spPr>
        <p:txBody>
          <a:bodyPr>
            <a:noAutofit/>
          </a:bodyPr>
          <a:lstStyle>
            <a:lvl1pPr marL="0" indent="0">
              <a:spcBef>
                <a:spcPts val="0"/>
              </a:spcBef>
              <a:buNone/>
              <a:defRPr sz="2200">
                <a:solidFill>
                  <a:srgbClr val="DC3223"/>
                </a:solidFill>
              </a:defRPr>
            </a:lvl1pPr>
          </a:lstStyle>
          <a:p>
            <a:pPr lvl="0"/>
            <a:r>
              <a:rPr lang="en-GB"/>
              <a:t>Subtitle</a:t>
            </a:r>
          </a:p>
        </p:txBody>
      </p:sp>
      <p:sp>
        <p:nvSpPr>
          <p:cNvPr id="7" name="Titre 3">
            <a:extLst>
              <a:ext uri="{FF2B5EF4-FFF2-40B4-BE49-F238E27FC236}">
                <a16:creationId xmlns:a16="http://schemas.microsoft.com/office/drawing/2014/main" id="{4C5DE586-B9E0-48EC-A722-9B425FC830BA}"/>
              </a:ext>
            </a:extLst>
          </p:cNvPr>
          <p:cNvSpPr txBox="1">
            <a:spLocks noGrp="1"/>
          </p:cNvSpPr>
          <p:nvPr>
            <p:ph type="title"/>
          </p:nvPr>
        </p:nvSpPr>
        <p:spPr/>
        <p:txBody>
          <a:bodyPr/>
          <a:lstStyle>
            <a:lvl1pPr>
              <a:defRPr/>
            </a:lvl1pPr>
          </a:lstStyle>
          <a:p>
            <a:pPr lvl="0"/>
            <a:r>
              <a:rPr lang="en-GB"/>
              <a:t>Title</a:t>
            </a:r>
          </a:p>
        </p:txBody>
      </p:sp>
      <p:sp>
        <p:nvSpPr>
          <p:cNvPr id="8" name="Espace réservé du contenu 2">
            <a:extLst>
              <a:ext uri="{FF2B5EF4-FFF2-40B4-BE49-F238E27FC236}">
                <a16:creationId xmlns:a16="http://schemas.microsoft.com/office/drawing/2014/main" id="{3522546C-75BB-4C22-8882-5B2867B13042}"/>
              </a:ext>
            </a:extLst>
          </p:cNvPr>
          <p:cNvSpPr txBox="1">
            <a:spLocks noGrp="1"/>
          </p:cNvSpPr>
          <p:nvPr>
            <p:ph idx="4294967295"/>
          </p:nvPr>
        </p:nvSpPr>
        <p:spPr>
          <a:xfrm>
            <a:off x="6597597" y="2019324"/>
            <a:ext cx="4799996" cy="4181450"/>
          </a:xfrm>
        </p:spPr>
        <p:txBody>
          <a:bodyPr/>
          <a:lstStyle>
            <a:lvl1pPr>
              <a:defRPr/>
            </a:lvl1pPr>
            <a:lvl2pPr>
              <a:defRPr/>
            </a:lvl2pPr>
            <a:lvl3pPr>
              <a:defRPr/>
            </a:lvl3pPr>
            <a:lvl4pPr>
              <a:defRPr/>
            </a:lvl4pPr>
            <a:lvl5pPr>
              <a:defRPr/>
            </a:lvl5pPr>
          </a:lstStyle>
          <a:p>
            <a:pPr lvl="0"/>
            <a:r>
              <a:rPr lang="en-GB"/>
              <a:t>Text level 1</a:t>
            </a:r>
          </a:p>
          <a:p>
            <a:pPr lvl="1"/>
            <a:r>
              <a:rPr lang="en-GB"/>
              <a:t>Text level 2</a:t>
            </a:r>
          </a:p>
          <a:p>
            <a:pPr lvl="2"/>
            <a:r>
              <a:rPr lang="en-GB"/>
              <a:t>Text level 3</a:t>
            </a:r>
          </a:p>
          <a:p>
            <a:pPr lvl="3"/>
            <a:r>
              <a:rPr lang="en-GB"/>
              <a:t>Text level 4</a:t>
            </a:r>
          </a:p>
          <a:p>
            <a:pPr lvl="4"/>
            <a:r>
              <a:rPr lang="en-GB"/>
              <a:t>Text level 5</a:t>
            </a:r>
          </a:p>
        </p:txBody>
      </p:sp>
    </p:spTree>
    <p:extLst>
      <p:ext uri="{BB962C8B-B14F-4D97-AF65-F5344CB8AC3E}">
        <p14:creationId xmlns:p14="http://schemas.microsoft.com/office/powerpoint/2010/main" val="1861453744"/>
      </p:ext>
    </p:extLst>
  </p:cSld>
  <p:clrMapOvr>
    <a:masterClrMapping/>
  </p:clrMapOvr>
  <p:transition spd="slow">
    <p:wipe/>
  </p:transition>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s_conclusion">
    <p:spTree>
      <p:nvGrpSpPr>
        <p:cNvPr id="1" name=""/>
        <p:cNvGrpSpPr/>
        <p:nvPr/>
      </p:nvGrpSpPr>
      <p:grpSpPr>
        <a:xfrm>
          <a:off x="0" y="0"/>
          <a:ext cx="0" cy="0"/>
          <a:chOff x="0" y="0"/>
          <a:chExt cx="0" cy="0"/>
        </a:xfrm>
      </p:grpSpPr>
      <p:sp>
        <p:nvSpPr>
          <p:cNvPr id="2" name="Espace réservé du contenu 2">
            <a:extLst>
              <a:ext uri="{FF2B5EF4-FFF2-40B4-BE49-F238E27FC236}">
                <a16:creationId xmlns:a16="http://schemas.microsoft.com/office/drawing/2014/main" id="{0DD95DEB-C640-4B34-98C1-F41D60AD060E}"/>
              </a:ext>
            </a:extLst>
          </p:cNvPr>
          <p:cNvSpPr txBox="1">
            <a:spLocks noGrp="1"/>
          </p:cNvSpPr>
          <p:nvPr>
            <p:ph idx="4294967295"/>
          </p:nvPr>
        </p:nvSpPr>
        <p:spPr>
          <a:xfrm>
            <a:off x="791998" y="1483202"/>
            <a:ext cx="10605604" cy="3888001"/>
          </a:xfrm>
        </p:spPr>
        <p:txBody>
          <a:bodyPr/>
          <a:lstStyle>
            <a:lvl1pPr>
              <a:defRPr/>
            </a:lvl1pPr>
            <a:lvl2pPr>
              <a:defRPr/>
            </a:lvl2pPr>
            <a:lvl3pPr>
              <a:defRPr/>
            </a:lvl3pPr>
            <a:lvl4pPr>
              <a:defRPr/>
            </a:lvl4pPr>
            <a:lvl5pPr>
              <a:defRPr/>
            </a:lvl5pPr>
          </a:lstStyle>
          <a:p>
            <a:pPr lvl="0"/>
            <a:r>
              <a:rPr lang="en-GB"/>
              <a:t>Text level 1</a:t>
            </a:r>
          </a:p>
          <a:p>
            <a:pPr lvl="1"/>
            <a:r>
              <a:rPr lang="en-GB"/>
              <a:t>Text level 2</a:t>
            </a:r>
          </a:p>
          <a:p>
            <a:pPr lvl="2"/>
            <a:r>
              <a:rPr lang="en-GB"/>
              <a:t>Text level 3</a:t>
            </a:r>
          </a:p>
          <a:p>
            <a:pPr lvl="3"/>
            <a:r>
              <a:rPr lang="en-GB"/>
              <a:t>Text level 4</a:t>
            </a:r>
          </a:p>
          <a:p>
            <a:pPr lvl="4"/>
            <a:r>
              <a:rPr lang="en-GB"/>
              <a:t>Text level 5</a:t>
            </a:r>
          </a:p>
        </p:txBody>
      </p:sp>
      <p:sp>
        <p:nvSpPr>
          <p:cNvPr id="3" name="Espace réservé de la date 6">
            <a:extLst>
              <a:ext uri="{FF2B5EF4-FFF2-40B4-BE49-F238E27FC236}">
                <a16:creationId xmlns:a16="http://schemas.microsoft.com/office/drawing/2014/main" id="{17470860-A8CB-4436-BE23-2398462E8C51}"/>
              </a:ext>
            </a:extLst>
          </p:cNvPr>
          <p:cNvSpPr txBox="1">
            <a:spLocks noGrp="1"/>
          </p:cNvSpPr>
          <p:nvPr>
            <p:ph type="dt" sz="half" idx="7"/>
          </p:nvPr>
        </p:nvSpPr>
        <p:spPr/>
        <p:txBody>
          <a:bodyPr/>
          <a:lstStyle>
            <a:lvl1pPr>
              <a:defRPr/>
            </a:lvl1pPr>
          </a:lstStyle>
          <a:p>
            <a:pPr lvl="0"/>
            <a:r>
              <a:rPr lang="en-GB"/>
              <a:t>Date</a:t>
            </a:r>
          </a:p>
        </p:txBody>
      </p:sp>
      <p:sp>
        <p:nvSpPr>
          <p:cNvPr id="4" name="Espace réservé du pied de page 7">
            <a:extLst>
              <a:ext uri="{FF2B5EF4-FFF2-40B4-BE49-F238E27FC236}">
                <a16:creationId xmlns:a16="http://schemas.microsoft.com/office/drawing/2014/main" id="{61F607B7-C4DB-4B90-9767-8B246E4BD833}"/>
              </a:ext>
            </a:extLst>
          </p:cNvPr>
          <p:cNvSpPr txBox="1">
            <a:spLocks noGrp="1"/>
          </p:cNvSpPr>
          <p:nvPr>
            <p:ph type="ftr" sz="quarter" idx="9"/>
          </p:nvPr>
        </p:nvSpPr>
        <p:spPr/>
        <p:txBody>
          <a:bodyPr/>
          <a:lstStyle>
            <a:lvl1pPr>
              <a:defRPr/>
            </a:lvl1pPr>
          </a:lstStyle>
          <a:p>
            <a:pPr lvl="0"/>
            <a:r>
              <a:rPr lang="en-GB"/>
              <a:t>Title of the presentation on three lines - Lorem impsum dolor sit amet consectetuer adipiscing elit, sed diam nonummy</a:t>
            </a:r>
          </a:p>
        </p:txBody>
      </p:sp>
      <p:sp>
        <p:nvSpPr>
          <p:cNvPr id="5" name="Espace réservé du numéro de diapositive 8">
            <a:extLst>
              <a:ext uri="{FF2B5EF4-FFF2-40B4-BE49-F238E27FC236}">
                <a16:creationId xmlns:a16="http://schemas.microsoft.com/office/drawing/2014/main" id="{08278881-9CF2-4FE8-9DF4-2C90D9CEDA46}"/>
              </a:ext>
            </a:extLst>
          </p:cNvPr>
          <p:cNvSpPr txBox="1">
            <a:spLocks noGrp="1"/>
          </p:cNvSpPr>
          <p:nvPr>
            <p:ph type="sldNum" sz="quarter" idx="8"/>
          </p:nvPr>
        </p:nvSpPr>
        <p:spPr/>
        <p:txBody>
          <a:bodyPr/>
          <a:lstStyle>
            <a:lvl1pPr>
              <a:defRPr/>
            </a:lvl1pPr>
          </a:lstStyle>
          <a:p>
            <a:pPr lvl="0"/>
            <a:fld id="{C245A454-A018-4C31-89C3-895995FA0E15}" type="slidenum">
              <a:t>‹#›</a:t>
            </a:fld>
            <a:endParaRPr lang="en-GB"/>
          </a:p>
        </p:txBody>
      </p:sp>
      <p:sp>
        <p:nvSpPr>
          <p:cNvPr id="6" name="Espace réservé du texte 4">
            <a:extLst>
              <a:ext uri="{FF2B5EF4-FFF2-40B4-BE49-F238E27FC236}">
                <a16:creationId xmlns:a16="http://schemas.microsoft.com/office/drawing/2014/main" id="{61BE52EC-6392-4748-ADC4-90165223F850}"/>
              </a:ext>
            </a:extLst>
          </p:cNvPr>
          <p:cNvSpPr txBox="1">
            <a:spLocks noGrp="1"/>
          </p:cNvSpPr>
          <p:nvPr>
            <p:ph type="body" idx="4294967295"/>
          </p:nvPr>
        </p:nvSpPr>
        <p:spPr>
          <a:xfrm>
            <a:off x="791998" y="5409087"/>
            <a:ext cx="10605604" cy="684208"/>
          </a:xfrm>
          <a:solidFill>
            <a:srgbClr val="1E3246"/>
          </a:solidFill>
        </p:spPr>
        <p:txBody>
          <a:bodyPr lIns="719998" rIns="719998" anchor="ctr" anchorCtr="1"/>
          <a:lstStyle>
            <a:lvl1pPr marL="0" indent="0" algn="ctr">
              <a:spcBef>
                <a:spcPts val="0"/>
              </a:spcBef>
              <a:buNone/>
              <a:defRPr sz="1800" b="1">
                <a:solidFill>
                  <a:srgbClr val="FFFFFF"/>
                </a:solidFill>
              </a:defRPr>
            </a:lvl1pPr>
          </a:lstStyle>
          <a:p>
            <a:pPr lvl="0"/>
            <a:r>
              <a:rPr lang="en-GB"/>
              <a:t>Conclusion / Key message </a:t>
            </a:r>
          </a:p>
        </p:txBody>
      </p:sp>
      <p:sp>
        <p:nvSpPr>
          <p:cNvPr id="7" name="Espace réservé du texte 4">
            <a:extLst>
              <a:ext uri="{FF2B5EF4-FFF2-40B4-BE49-F238E27FC236}">
                <a16:creationId xmlns:a16="http://schemas.microsoft.com/office/drawing/2014/main" id="{B89FBD92-98AE-4583-B9FD-12B4BB9902B5}"/>
              </a:ext>
            </a:extLst>
          </p:cNvPr>
          <p:cNvSpPr txBox="1">
            <a:spLocks noGrp="1"/>
          </p:cNvSpPr>
          <p:nvPr>
            <p:ph type="body" idx="4294967295"/>
          </p:nvPr>
        </p:nvSpPr>
        <p:spPr>
          <a:xfrm>
            <a:off x="10713604" y="5409087"/>
            <a:ext cx="683998" cy="684208"/>
          </a:xfrm>
          <a:solidFill>
            <a:srgbClr val="DC3223"/>
          </a:solidFill>
        </p:spPr>
        <p:txBody>
          <a:bodyPr anchor="ctr" anchorCtr="1"/>
          <a:lstStyle>
            <a:lvl1pPr marL="0" indent="0" algn="ctr">
              <a:buNone/>
              <a:defRPr sz="1800" b="1">
                <a:solidFill>
                  <a:srgbClr val="000000"/>
                </a:solidFill>
              </a:defRPr>
            </a:lvl1pPr>
          </a:lstStyle>
          <a:p>
            <a:pPr lvl="0"/>
            <a:r>
              <a:rPr lang="en-GB"/>
              <a:t> </a:t>
            </a:r>
          </a:p>
        </p:txBody>
      </p:sp>
      <p:sp>
        <p:nvSpPr>
          <p:cNvPr id="8" name="Titre 3">
            <a:extLst>
              <a:ext uri="{FF2B5EF4-FFF2-40B4-BE49-F238E27FC236}">
                <a16:creationId xmlns:a16="http://schemas.microsoft.com/office/drawing/2014/main" id="{DB66DF72-646C-45E2-84F2-D480D1306171}"/>
              </a:ext>
            </a:extLst>
          </p:cNvPr>
          <p:cNvSpPr txBox="1">
            <a:spLocks noGrp="1"/>
          </p:cNvSpPr>
          <p:nvPr>
            <p:ph type="title"/>
          </p:nvPr>
        </p:nvSpPr>
        <p:spPr/>
        <p:txBody>
          <a:bodyPr/>
          <a:lstStyle>
            <a:lvl1pPr>
              <a:defRPr/>
            </a:lvl1pPr>
          </a:lstStyle>
          <a:p>
            <a:pPr lvl="0"/>
            <a:r>
              <a:rPr lang="en-GB"/>
              <a:t>Title</a:t>
            </a:r>
          </a:p>
        </p:txBody>
      </p:sp>
    </p:spTree>
    <p:extLst>
      <p:ext uri="{BB962C8B-B14F-4D97-AF65-F5344CB8AC3E}">
        <p14:creationId xmlns:p14="http://schemas.microsoft.com/office/powerpoint/2010/main" val="2399834968"/>
      </p:ext>
    </p:extLst>
  </p:cSld>
  <p:clrMapOvr>
    <a:masterClrMapping/>
  </p:clrMapOvr>
  <p:transition spd="slow">
    <p:wipe/>
  </p:transition>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s_subtitle_conclusion">
    <p:spTree>
      <p:nvGrpSpPr>
        <p:cNvPr id="1" name=""/>
        <p:cNvGrpSpPr/>
        <p:nvPr/>
      </p:nvGrpSpPr>
      <p:grpSpPr>
        <a:xfrm>
          <a:off x="0" y="0"/>
          <a:ext cx="0" cy="0"/>
          <a:chOff x="0" y="0"/>
          <a:chExt cx="0" cy="0"/>
        </a:xfrm>
      </p:grpSpPr>
      <p:sp>
        <p:nvSpPr>
          <p:cNvPr id="2" name="Espace réservé du contenu 2">
            <a:extLst>
              <a:ext uri="{FF2B5EF4-FFF2-40B4-BE49-F238E27FC236}">
                <a16:creationId xmlns:a16="http://schemas.microsoft.com/office/drawing/2014/main" id="{0D2E17F1-76A4-478A-A094-45D967981E40}"/>
              </a:ext>
            </a:extLst>
          </p:cNvPr>
          <p:cNvSpPr txBox="1">
            <a:spLocks noGrp="1"/>
          </p:cNvSpPr>
          <p:nvPr>
            <p:ph idx="4294967295"/>
          </p:nvPr>
        </p:nvSpPr>
        <p:spPr>
          <a:xfrm>
            <a:off x="791998" y="2019324"/>
            <a:ext cx="10605604" cy="3348002"/>
          </a:xfrm>
        </p:spPr>
        <p:txBody>
          <a:bodyPr/>
          <a:lstStyle>
            <a:lvl1pPr>
              <a:defRPr/>
            </a:lvl1pPr>
            <a:lvl2pPr>
              <a:defRPr/>
            </a:lvl2pPr>
            <a:lvl3pPr>
              <a:defRPr/>
            </a:lvl3pPr>
            <a:lvl4pPr>
              <a:defRPr/>
            </a:lvl4pPr>
            <a:lvl5pPr>
              <a:defRPr/>
            </a:lvl5pPr>
          </a:lstStyle>
          <a:p>
            <a:pPr lvl="0"/>
            <a:r>
              <a:rPr lang="en-GB"/>
              <a:t>Text level 1</a:t>
            </a:r>
          </a:p>
          <a:p>
            <a:pPr lvl="1"/>
            <a:r>
              <a:rPr lang="en-GB"/>
              <a:t>Text level 2</a:t>
            </a:r>
          </a:p>
          <a:p>
            <a:pPr lvl="2"/>
            <a:r>
              <a:rPr lang="en-GB"/>
              <a:t>Text level 3</a:t>
            </a:r>
          </a:p>
          <a:p>
            <a:pPr lvl="3"/>
            <a:r>
              <a:rPr lang="en-GB"/>
              <a:t>Text level 4</a:t>
            </a:r>
          </a:p>
          <a:p>
            <a:pPr lvl="4"/>
            <a:r>
              <a:rPr lang="en-GB"/>
              <a:t>Text level 5</a:t>
            </a:r>
          </a:p>
        </p:txBody>
      </p:sp>
      <p:sp>
        <p:nvSpPr>
          <p:cNvPr id="3" name="Espace réservé de la date 6">
            <a:extLst>
              <a:ext uri="{FF2B5EF4-FFF2-40B4-BE49-F238E27FC236}">
                <a16:creationId xmlns:a16="http://schemas.microsoft.com/office/drawing/2014/main" id="{CF8EBCFF-1301-4686-8C16-EA7937DA17DB}"/>
              </a:ext>
            </a:extLst>
          </p:cNvPr>
          <p:cNvSpPr txBox="1">
            <a:spLocks noGrp="1"/>
          </p:cNvSpPr>
          <p:nvPr>
            <p:ph type="dt" sz="half" idx="7"/>
          </p:nvPr>
        </p:nvSpPr>
        <p:spPr/>
        <p:txBody>
          <a:bodyPr/>
          <a:lstStyle>
            <a:lvl1pPr>
              <a:defRPr/>
            </a:lvl1pPr>
          </a:lstStyle>
          <a:p>
            <a:pPr lvl="0"/>
            <a:r>
              <a:rPr lang="en-GB"/>
              <a:t>Date</a:t>
            </a:r>
          </a:p>
        </p:txBody>
      </p:sp>
      <p:sp>
        <p:nvSpPr>
          <p:cNvPr id="4" name="Espace réservé du pied de page 7">
            <a:extLst>
              <a:ext uri="{FF2B5EF4-FFF2-40B4-BE49-F238E27FC236}">
                <a16:creationId xmlns:a16="http://schemas.microsoft.com/office/drawing/2014/main" id="{63EDF9BB-88CC-4424-A177-0B0CEE8F30C4}"/>
              </a:ext>
            </a:extLst>
          </p:cNvPr>
          <p:cNvSpPr txBox="1">
            <a:spLocks noGrp="1"/>
          </p:cNvSpPr>
          <p:nvPr>
            <p:ph type="ftr" sz="quarter" idx="9"/>
          </p:nvPr>
        </p:nvSpPr>
        <p:spPr/>
        <p:txBody>
          <a:bodyPr/>
          <a:lstStyle>
            <a:lvl1pPr>
              <a:defRPr/>
            </a:lvl1pPr>
          </a:lstStyle>
          <a:p>
            <a:pPr lvl="0"/>
            <a:r>
              <a:rPr lang="en-GB"/>
              <a:t>Title of the presentation on three lines - Lorem impsum dolor sit amet consectetuer adipiscing elit, sed diam nonummy</a:t>
            </a:r>
          </a:p>
        </p:txBody>
      </p:sp>
      <p:sp>
        <p:nvSpPr>
          <p:cNvPr id="5" name="Espace réservé du numéro de diapositive 8">
            <a:extLst>
              <a:ext uri="{FF2B5EF4-FFF2-40B4-BE49-F238E27FC236}">
                <a16:creationId xmlns:a16="http://schemas.microsoft.com/office/drawing/2014/main" id="{12AF5066-9E0D-4CBC-950F-98E0DC532748}"/>
              </a:ext>
            </a:extLst>
          </p:cNvPr>
          <p:cNvSpPr txBox="1">
            <a:spLocks noGrp="1"/>
          </p:cNvSpPr>
          <p:nvPr>
            <p:ph type="sldNum" sz="quarter" idx="8"/>
          </p:nvPr>
        </p:nvSpPr>
        <p:spPr/>
        <p:txBody>
          <a:bodyPr/>
          <a:lstStyle>
            <a:lvl1pPr>
              <a:defRPr/>
            </a:lvl1pPr>
          </a:lstStyle>
          <a:p>
            <a:pPr lvl="0"/>
            <a:fld id="{BF46BEED-41A2-4262-92E2-C3607752C20B}" type="slidenum">
              <a:t>‹#›</a:t>
            </a:fld>
            <a:endParaRPr lang="en-GB"/>
          </a:p>
        </p:txBody>
      </p:sp>
      <p:sp>
        <p:nvSpPr>
          <p:cNvPr id="6" name="Espace réservé du texte 11">
            <a:extLst>
              <a:ext uri="{FF2B5EF4-FFF2-40B4-BE49-F238E27FC236}">
                <a16:creationId xmlns:a16="http://schemas.microsoft.com/office/drawing/2014/main" id="{DE2E4B01-A136-4BD1-810F-E07A4BB4E12E}"/>
              </a:ext>
            </a:extLst>
          </p:cNvPr>
          <p:cNvSpPr txBox="1">
            <a:spLocks noGrp="1"/>
          </p:cNvSpPr>
          <p:nvPr>
            <p:ph type="body" idx="4294967295"/>
          </p:nvPr>
        </p:nvSpPr>
        <p:spPr>
          <a:xfrm>
            <a:off x="791998" y="1467063"/>
            <a:ext cx="10605604" cy="359999"/>
          </a:xfrm>
        </p:spPr>
        <p:txBody>
          <a:bodyPr/>
          <a:lstStyle>
            <a:lvl1pPr marL="0" indent="0">
              <a:spcBef>
                <a:spcPts val="0"/>
              </a:spcBef>
              <a:buNone/>
              <a:defRPr sz="2200">
                <a:solidFill>
                  <a:srgbClr val="DC3223"/>
                </a:solidFill>
              </a:defRPr>
            </a:lvl1pPr>
          </a:lstStyle>
          <a:p>
            <a:pPr lvl="0"/>
            <a:r>
              <a:rPr lang="en-GB"/>
              <a:t>Subtitle</a:t>
            </a:r>
          </a:p>
        </p:txBody>
      </p:sp>
      <p:sp>
        <p:nvSpPr>
          <p:cNvPr id="7" name="Espace réservé du texte 4">
            <a:extLst>
              <a:ext uri="{FF2B5EF4-FFF2-40B4-BE49-F238E27FC236}">
                <a16:creationId xmlns:a16="http://schemas.microsoft.com/office/drawing/2014/main" id="{6BEC756B-EE87-486F-B8B0-B86216D82E0E}"/>
              </a:ext>
            </a:extLst>
          </p:cNvPr>
          <p:cNvSpPr txBox="1">
            <a:spLocks noGrp="1"/>
          </p:cNvSpPr>
          <p:nvPr>
            <p:ph type="body" idx="4294967295"/>
          </p:nvPr>
        </p:nvSpPr>
        <p:spPr>
          <a:xfrm>
            <a:off x="791998" y="5409087"/>
            <a:ext cx="10605604" cy="684208"/>
          </a:xfrm>
          <a:solidFill>
            <a:srgbClr val="1E3246"/>
          </a:solidFill>
        </p:spPr>
        <p:txBody>
          <a:bodyPr lIns="719998" rIns="719998" anchor="ctr" anchorCtr="1"/>
          <a:lstStyle>
            <a:lvl1pPr marL="0" indent="0" algn="ctr">
              <a:spcBef>
                <a:spcPts val="0"/>
              </a:spcBef>
              <a:buNone/>
              <a:defRPr sz="1800" b="1">
                <a:solidFill>
                  <a:srgbClr val="FFFFFF"/>
                </a:solidFill>
              </a:defRPr>
            </a:lvl1pPr>
          </a:lstStyle>
          <a:p>
            <a:pPr lvl="0"/>
            <a:r>
              <a:rPr lang="en-GB"/>
              <a:t>Conclusion / Key message </a:t>
            </a:r>
          </a:p>
        </p:txBody>
      </p:sp>
      <p:sp>
        <p:nvSpPr>
          <p:cNvPr id="8" name="Espace réservé du texte 4">
            <a:extLst>
              <a:ext uri="{FF2B5EF4-FFF2-40B4-BE49-F238E27FC236}">
                <a16:creationId xmlns:a16="http://schemas.microsoft.com/office/drawing/2014/main" id="{10DB874C-2DF6-4831-B0F8-AFC7A2C16D21}"/>
              </a:ext>
            </a:extLst>
          </p:cNvPr>
          <p:cNvSpPr txBox="1">
            <a:spLocks noGrp="1"/>
          </p:cNvSpPr>
          <p:nvPr>
            <p:ph type="body" idx="4294967295"/>
          </p:nvPr>
        </p:nvSpPr>
        <p:spPr>
          <a:xfrm>
            <a:off x="10713604" y="5409087"/>
            <a:ext cx="683998" cy="684208"/>
          </a:xfrm>
          <a:solidFill>
            <a:srgbClr val="DC3223"/>
          </a:solidFill>
        </p:spPr>
        <p:txBody>
          <a:bodyPr anchor="ctr" anchorCtr="1"/>
          <a:lstStyle>
            <a:lvl1pPr marL="0" indent="0" algn="ctr">
              <a:buNone/>
              <a:defRPr sz="1800" b="1">
                <a:solidFill>
                  <a:srgbClr val="000000"/>
                </a:solidFill>
              </a:defRPr>
            </a:lvl1pPr>
          </a:lstStyle>
          <a:p>
            <a:pPr lvl="0"/>
            <a:r>
              <a:rPr lang="en-GB"/>
              <a:t> </a:t>
            </a:r>
          </a:p>
        </p:txBody>
      </p:sp>
      <p:sp>
        <p:nvSpPr>
          <p:cNvPr id="9" name="Titre 3">
            <a:extLst>
              <a:ext uri="{FF2B5EF4-FFF2-40B4-BE49-F238E27FC236}">
                <a16:creationId xmlns:a16="http://schemas.microsoft.com/office/drawing/2014/main" id="{577D6847-E94E-401C-8303-E928EAAC8DEC}"/>
              </a:ext>
            </a:extLst>
          </p:cNvPr>
          <p:cNvSpPr txBox="1">
            <a:spLocks noGrp="1"/>
          </p:cNvSpPr>
          <p:nvPr>
            <p:ph type="title"/>
          </p:nvPr>
        </p:nvSpPr>
        <p:spPr/>
        <p:txBody>
          <a:bodyPr/>
          <a:lstStyle>
            <a:lvl1pPr>
              <a:defRPr/>
            </a:lvl1pPr>
          </a:lstStyle>
          <a:p>
            <a:pPr lvl="0"/>
            <a:r>
              <a:rPr lang="en-GB"/>
              <a:t>Title</a:t>
            </a:r>
          </a:p>
        </p:txBody>
      </p:sp>
    </p:spTree>
    <p:extLst>
      <p:ext uri="{BB962C8B-B14F-4D97-AF65-F5344CB8AC3E}">
        <p14:creationId xmlns:p14="http://schemas.microsoft.com/office/powerpoint/2010/main" val="3260715839"/>
      </p:ext>
    </p:extLst>
  </p:cSld>
  <p:clrMapOvr>
    <a:masterClrMapping/>
  </p:clrMapOvr>
  <p:transition spd="slow">
    <p:wipe/>
  </p:transition>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64DF1-383C-4786-9186-EA04DBEDD2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B5D56EE-7E74-4D59-95E7-329287BA2B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C0D906-ACA5-4E7A-BC98-4DCA6ACC1604}"/>
              </a:ext>
            </a:extLst>
          </p:cNvPr>
          <p:cNvSpPr>
            <a:spLocks noGrp="1"/>
          </p:cNvSpPr>
          <p:nvPr>
            <p:ph type="dt" sz="half" idx="10"/>
          </p:nvPr>
        </p:nvSpPr>
        <p:spPr/>
        <p:txBody>
          <a:bodyPr/>
          <a:lstStyle/>
          <a:p>
            <a:fld id="{8325FBF7-EA12-4BEC-B506-C38316A1BB7F}" type="datetimeFigureOut">
              <a:rPr lang="en-GB" smtClean="0"/>
              <a:t>09/02/2022</a:t>
            </a:fld>
            <a:endParaRPr lang="en-GB"/>
          </a:p>
        </p:txBody>
      </p:sp>
      <p:sp>
        <p:nvSpPr>
          <p:cNvPr id="5" name="Footer Placeholder 4">
            <a:extLst>
              <a:ext uri="{FF2B5EF4-FFF2-40B4-BE49-F238E27FC236}">
                <a16:creationId xmlns:a16="http://schemas.microsoft.com/office/drawing/2014/main" id="{76A62A9A-E1C0-4584-9B57-91FC403CD0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BE00936-64C7-416F-BCE2-5ED03B9E523B}"/>
              </a:ext>
            </a:extLst>
          </p:cNvPr>
          <p:cNvSpPr>
            <a:spLocks noGrp="1"/>
          </p:cNvSpPr>
          <p:nvPr>
            <p:ph type="sldNum" sz="quarter" idx="12"/>
          </p:nvPr>
        </p:nvSpPr>
        <p:spPr/>
        <p:txBody>
          <a:bodyPr/>
          <a:lstStyle/>
          <a:p>
            <a:fld id="{0E66EC46-0C29-45F5-94F7-4E9EF9707ABE}" type="slidenum">
              <a:rPr lang="en-GB" smtClean="0"/>
              <a:t>‹#›</a:t>
            </a:fld>
            <a:endParaRPr lang="en-GB"/>
          </a:p>
        </p:txBody>
      </p:sp>
    </p:spTree>
    <p:extLst>
      <p:ext uri="{BB962C8B-B14F-4D97-AF65-F5344CB8AC3E}">
        <p14:creationId xmlns:p14="http://schemas.microsoft.com/office/powerpoint/2010/main" val="17758229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2_Contents_conclusion">
    <p:spTree>
      <p:nvGrpSpPr>
        <p:cNvPr id="1" name=""/>
        <p:cNvGrpSpPr/>
        <p:nvPr/>
      </p:nvGrpSpPr>
      <p:grpSpPr>
        <a:xfrm>
          <a:off x="0" y="0"/>
          <a:ext cx="0" cy="0"/>
          <a:chOff x="0" y="0"/>
          <a:chExt cx="0" cy="0"/>
        </a:xfrm>
      </p:grpSpPr>
      <p:sp>
        <p:nvSpPr>
          <p:cNvPr id="2" name="Espace réservé de la date 6">
            <a:extLst>
              <a:ext uri="{FF2B5EF4-FFF2-40B4-BE49-F238E27FC236}">
                <a16:creationId xmlns:a16="http://schemas.microsoft.com/office/drawing/2014/main" id="{D6FBD744-BCA2-48F1-B403-248AD64E7A5C}"/>
              </a:ext>
            </a:extLst>
          </p:cNvPr>
          <p:cNvSpPr txBox="1">
            <a:spLocks noGrp="1"/>
          </p:cNvSpPr>
          <p:nvPr>
            <p:ph type="dt" sz="half" idx="7"/>
          </p:nvPr>
        </p:nvSpPr>
        <p:spPr/>
        <p:txBody>
          <a:bodyPr/>
          <a:lstStyle>
            <a:lvl1pPr>
              <a:defRPr/>
            </a:lvl1pPr>
          </a:lstStyle>
          <a:p>
            <a:pPr lvl="0"/>
            <a:r>
              <a:rPr lang="en-GB"/>
              <a:t>Date</a:t>
            </a:r>
          </a:p>
        </p:txBody>
      </p:sp>
      <p:sp>
        <p:nvSpPr>
          <p:cNvPr id="3" name="Espace réservé du pied de page 7">
            <a:extLst>
              <a:ext uri="{FF2B5EF4-FFF2-40B4-BE49-F238E27FC236}">
                <a16:creationId xmlns:a16="http://schemas.microsoft.com/office/drawing/2014/main" id="{F15ACB83-0AD6-4121-AFE6-CD1D65F80D93}"/>
              </a:ext>
            </a:extLst>
          </p:cNvPr>
          <p:cNvSpPr txBox="1">
            <a:spLocks noGrp="1"/>
          </p:cNvSpPr>
          <p:nvPr>
            <p:ph type="ftr" sz="quarter" idx="9"/>
          </p:nvPr>
        </p:nvSpPr>
        <p:spPr/>
        <p:txBody>
          <a:bodyPr/>
          <a:lstStyle>
            <a:lvl1pPr>
              <a:defRPr/>
            </a:lvl1pPr>
          </a:lstStyle>
          <a:p>
            <a:pPr lvl="0"/>
            <a:r>
              <a:rPr lang="en-GB"/>
              <a:t>Title of the presentation on three lines - Lorem impsum dolor sit amet consectetuer adipiscing elit, sed diam nonummy</a:t>
            </a:r>
          </a:p>
        </p:txBody>
      </p:sp>
      <p:sp>
        <p:nvSpPr>
          <p:cNvPr id="4" name="Espace réservé du numéro de diapositive 8">
            <a:extLst>
              <a:ext uri="{FF2B5EF4-FFF2-40B4-BE49-F238E27FC236}">
                <a16:creationId xmlns:a16="http://schemas.microsoft.com/office/drawing/2014/main" id="{F341E238-6D5B-4A55-BFFB-01F3103F0F9A}"/>
              </a:ext>
            </a:extLst>
          </p:cNvPr>
          <p:cNvSpPr txBox="1">
            <a:spLocks noGrp="1"/>
          </p:cNvSpPr>
          <p:nvPr>
            <p:ph type="sldNum" sz="quarter" idx="8"/>
          </p:nvPr>
        </p:nvSpPr>
        <p:spPr/>
        <p:txBody>
          <a:bodyPr/>
          <a:lstStyle>
            <a:lvl1pPr>
              <a:defRPr/>
            </a:lvl1pPr>
          </a:lstStyle>
          <a:p>
            <a:pPr lvl="0"/>
            <a:fld id="{3938651B-0E7A-4D67-BF01-9F2EB5918A05}" type="slidenum">
              <a:t>‹#›</a:t>
            </a:fld>
            <a:endParaRPr lang="en-GB"/>
          </a:p>
        </p:txBody>
      </p:sp>
      <p:sp>
        <p:nvSpPr>
          <p:cNvPr id="5" name="Espace réservé du texte 4">
            <a:extLst>
              <a:ext uri="{FF2B5EF4-FFF2-40B4-BE49-F238E27FC236}">
                <a16:creationId xmlns:a16="http://schemas.microsoft.com/office/drawing/2014/main" id="{93C7B1E8-103C-48EE-B562-92DDEB6675DF}"/>
              </a:ext>
            </a:extLst>
          </p:cNvPr>
          <p:cNvSpPr txBox="1">
            <a:spLocks noGrp="1"/>
          </p:cNvSpPr>
          <p:nvPr>
            <p:ph type="body" idx="4294967295"/>
          </p:nvPr>
        </p:nvSpPr>
        <p:spPr>
          <a:xfrm>
            <a:off x="791998" y="5409087"/>
            <a:ext cx="10605604" cy="684208"/>
          </a:xfrm>
          <a:solidFill>
            <a:srgbClr val="1E3246"/>
          </a:solidFill>
        </p:spPr>
        <p:txBody>
          <a:bodyPr lIns="719998" rIns="719998" anchor="ctr" anchorCtr="1"/>
          <a:lstStyle>
            <a:lvl1pPr marL="0" indent="0" algn="ctr">
              <a:spcBef>
                <a:spcPts val="0"/>
              </a:spcBef>
              <a:buNone/>
              <a:defRPr sz="1800" b="1">
                <a:solidFill>
                  <a:srgbClr val="FFFFFF"/>
                </a:solidFill>
              </a:defRPr>
            </a:lvl1pPr>
          </a:lstStyle>
          <a:p>
            <a:pPr lvl="0"/>
            <a:r>
              <a:rPr lang="en-GB"/>
              <a:t>Conclusion / Key message </a:t>
            </a:r>
          </a:p>
        </p:txBody>
      </p:sp>
      <p:sp>
        <p:nvSpPr>
          <p:cNvPr id="6" name="Espace réservé du texte 4">
            <a:extLst>
              <a:ext uri="{FF2B5EF4-FFF2-40B4-BE49-F238E27FC236}">
                <a16:creationId xmlns:a16="http://schemas.microsoft.com/office/drawing/2014/main" id="{05366E72-8E86-4D6B-9EC5-5951E70629C0}"/>
              </a:ext>
            </a:extLst>
          </p:cNvPr>
          <p:cNvSpPr txBox="1">
            <a:spLocks noGrp="1"/>
          </p:cNvSpPr>
          <p:nvPr>
            <p:ph type="body" idx="4294967295"/>
          </p:nvPr>
        </p:nvSpPr>
        <p:spPr>
          <a:xfrm>
            <a:off x="10713604" y="5409087"/>
            <a:ext cx="683998" cy="684208"/>
          </a:xfrm>
          <a:solidFill>
            <a:srgbClr val="DC3223"/>
          </a:solidFill>
        </p:spPr>
        <p:txBody>
          <a:bodyPr anchor="ctr" anchorCtr="1"/>
          <a:lstStyle>
            <a:lvl1pPr marL="0" indent="0" algn="ctr">
              <a:buNone/>
              <a:defRPr sz="1800" b="1">
                <a:solidFill>
                  <a:srgbClr val="000000"/>
                </a:solidFill>
              </a:defRPr>
            </a:lvl1pPr>
          </a:lstStyle>
          <a:p>
            <a:pPr lvl="0"/>
            <a:r>
              <a:rPr lang="en-GB"/>
              <a:t> </a:t>
            </a:r>
          </a:p>
        </p:txBody>
      </p:sp>
      <p:sp>
        <p:nvSpPr>
          <p:cNvPr id="7" name="Titre 3">
            <a:extLst>
              <a:ext uri="{FF2B5EF4-FFF2-40B4-BE49-F238E27FC236}">
                <a16:creationId xmlns:a16="http://schemas.microsoft.com/office/drawing/2014/main" id="{ADA538C6-02C9-4AEA-8A5D-F0B1293AFDE3}"/>
              </a:ext>
            </a:extLst>
          </p:cNvPr>
          <p:cNvSpPr txBox="1">
            <a:spLocks noGrp="1"/>
          </p:cNvSpPr>
          <p:nvPr>
            <p:ph type="title"/>
          </p:nvPr>
        </p:nvSpPr>
        <p:spPr/>
        <p:txBody>
          <a:bodyPr/>
          <a:lstStyle>
            <a:lvl1pPr>
              <a:defRPr/>
            </a:lvl1pPr>
          </a:lstStyle>
          <a:p>
            <a:pPr lvl="0"/>
            <a:r>
              <a:rPr lang="en-GB"/>
              <a:t>Title</a:t>
            </a:r>
          </a:p>
        </p:txBody>
      </p:sp>
      <p:sp>
        <p:nvSpPr>
          <p:cNvPr id="8" name="Espace réservé du contenu 2">
            <a:extLst>
              <a:ext uri="{FF2B5EF4-FFF2-40B4-BE49-F238E27FC236}">
                <a16:creationId xmlns:a16="http://schemas.microsoft.com/office/drawing/2014/main" id="{A7566180-917B-47BD-AA9B-284A669C18F5}"/>
              </a:ext>
            </a:extLst>
          </p:cNvPr>
          <p:cNvSpPr txBox="1">
            <a:spLocks noGrp="1"/>
          </p:cNvSpPr>
          <p:nvPr>
            <p:ph idx="4294967295"/>
          </p:nvPr>
        </p:nvSpPr>
        <p:spPr>
          <a:xfrm>
            <a:off x="791998" y="1483202"/>
            <a:ext cx="4799996" cy="3888001"/>
          </a:xfrm>
        </p:spPr>
        <p:txBody>
          <a:bodyPr/>
          <a:lstStyle>
            <a:lvl1pPr>
              <a:defRPr/>
            </a:lvl1pPr>
            <a:lvl2pPr>
              <a:defRPr/>
            </a:lvl2pPr>
            <a:lvl3pPr>
              <a:defRPr/>
            </a:lvl3pPr>
            <a:lvl4pPr>
              <a:defRPr/>
            </a:lvl4pPr>
            <a:lvl5pPr>
              <a:defRPr/>
            </a:lvl5pPr>
          </a:lstStyle>
          <a:p>
            <a:pPr lvl="0"/>
            <a:r>
              <a:rPr lang="en-GB"/>
              <a:t>Text level 1</a:t>
            </a:r>
          </a:p>
          <a:p>
            <a:pPr lvl="1"/>
            <a:r>
              <a:rPr lang="en-GB"/>
              <a:t>Text level 2</a:t>
            </a:r>
          </a:p>
          <a:p>
            <a:pPr lvl="2"/>
            <a:r>
              <a:rPr lang="en-GB"/>
              <a:t>Text level 3</a:t>
            </a:r>
          </a:p>
          <a:p>
            <a:pPr lvl="3"/>
            <a:r>
              <a:rPr lang="en-GB"/>
              <a:t>Text level 4</a:t>
            </a:r>
          </a:p>
          <a:p>
            <a:pPr lvl="4"/>
            <a:r>
              <a:rPr lang="en-GB"/>
              <a:t>Text level 5</a:t>
            </a:r>
          </a:p>
        </p:txBody>
      </p:sp>
      <p:sp>
        <p:nvSpPr>
          <p:cNvPr id="9" name="Espace réservé du contenu 2">
            <a:extLst>
              <a:ext uri="{FF2B5EF4-FFF2-40B4-BE49-F238E27FC236}">
                <a16:creationId xmlns:a16="http://schemas.microsoft.com/office/drawing/2014/main" id="{3D77A2C8-C424-4014-BAC9-E1D239C070FC}"/>
              </a:ext>
            </a:extLst>
          </p:cNvPr>
          <p:cNvSpPr txBox="1">
            <a:spLocks noGrp="1"/>
          </p:cNvSpPr>
          <p:nvPr>
            <p:ph idx="4294967295"/>
          </p:nvPr>
        </p:nvSpPr>
        <p:spPr>
          <a:xfrm>
            <a:off x="6597597" y="1483202"/>
            <a:ext cx="4799996" cy="3888001"/>
          </a:xfrm>
        </p:spPr>
        <p:txBody>
          <a:bodyPr/>
          <a:lstStyle>
            <a:lvl1pPr>
              <a:defRPr/>
            </a:lvl1pPr>
            <a:lvl2pPr>
              <a:defRPr/>
            </a:lvl2pPr>
            <a:lvl3pPr>
              <a:defRPr/>
            </a:lvl3pPr>
            <a:lvl4pPr>
              <a:defRPr/>
            </a:lvl4pPr>
            <a:lvl5pPr>
              <a:defRPr/>
            </a:lvl5pPr>
          </a:lstStyle>
          <a:p>
            <a:pPr lvl="0"/>
            <a:r>
              <a:rPr lang="en-GB"/>
              <a:t>Text level 1</a:t>
            </a:r>
          </a:p>
          <a:p>
            <a:pPr lvl="1"/>
            <a:r>
              <a:rPr lang="en-GB"/>
              <a:t>Text level 2</a:t>
            </a:r>
          </a:p>
          <a:p>
            <a:pPr lvl="2"/>
            <a:r>
              <a:rPr lang="en-GB"/>
              <a:t>Text level 3</a:t>
            </a:r>
          </a:p>
          <a:p>
            <a:pPr lvl="3"/>
            <a:r>
              <a:rPr lang="en-GB"/>
              <a:t>Text level 4</a:t>
            </a:r>
          </a:p>
          <a:p>
            <a:pPr lvl="4"/>
            <a:r>
              <a:rPr lang="en-GB"/>
              <a:t>Text level 5</a:t>
            </a:r>
          </a:p>
        </p:txBody>
      </p:sp>
    </p:spTree>
    <p:extLst>
      <p:ext uri="{BB962C8B-B14F-4D97-AF65-F5344CB8AC3E}">
        <p14:creationId xmlns:p14="http://schemas.microsoft.com/office/powerpoint/2010/main" val="1257808314"/>
      </p:ext>
    </p:extLst>
  </p:cSld>
  <p:clrMapOvr>
    <a:masterClrMapping/>
  </p:clrMapOvr>
  <p:transition spd="slow">
    <p:wipe/>
  </p:transition>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2_Contents_subtitle_conclusion">
    <p:spTree>
      <p:nvGrpSpPr>
        <p:cNvPr id="1" name=""/>
        <p:cNvGrpSpPr/>
        <p:nvPr/>
      </p:nvGrpSpPr>
      <p:grpSpPr>
        <a:xfrm>
          <a:off x="0" y="0"/>
          <a:ext cx="0" cy="0"/>
          <a:chOff x="0" y="0"/>
          <a:chExt cx="0" cy="0"/>
        </a:xfrm>
      </p:grpSpPr>
      <p:sp>
        <p:nvSpPr>
          <p:cNvPr id="2" name="Espace réservé de la date 6">
            <a:extLst>
              <a:ext uri="{FF2B5EF4-FFF2-40B4-BE49-F238E27FC236}">
                <a16:creationId xmlns:a16="http://schemas.microsoft.com/office/drawing/2014/main" id="{828CC8B6-12EB-4D54-ADC4-2D73A3001FCE}"/>
              </a:ext>
            </a:extLst>
          </p:cNvPr>
          <p:cNvSpPr txBox="1">
            <a:spLocks noGrp="1"/>
          </p:cNvSpPr>
          <p:nvPr>
            <p:ph type="dt" sz="half" idx="7"/>
          </p:nvPr>
        </p:nvSpPr>
        <p:spPr/>
        <p:txBody>
          <a:bodyPr/>
          <a:lstStyle>
            <a:lvl1pPr>
              <a:defRPr/>
            </a:lvl1pPr>
          </a:lstStyle>
          <a:p>
            <a:pPr lvl="0"/>
            <a:r>
              <a:rPr lang="en-GB"/>
              <a:t>Date</a:t>
            </a:r>
          </a:p>
        </p:txBody>
      </p:sp>
      <p:sp>
        <p:nvSpPr>
          <p:cNvPr id="3" name="Espace réservé du pied de page 7">
            <a:extLst>
              <a:ext uri="{FF2B5EF4-FFF2-40B4-BE49-F238E27FC236}">
                <a16:creationId xmlns:a16="http://schemas.microsoft.com/office/drawing/2014/main" id="{3E171B38-4CC8-487E-9BB0-D977C8877FBC}"/>
              </a:ext>
            </a:extLst>
          </p:cNvPr>
          <p:cNvSpPr txBox="1">
            <a:spLocks noGrp="1"/>
          </p:cNvSpPr>
          <p:nvPr>
            <p:ph type="ftr" sz="quarter" idx="9"/>
          </p:nvPr>
        </p:nvSpPr>
        <p:spPr/>
        <p:txBody>
          <a:bodyPr/>
          <a:lstStyle>
            <a:lvl1pPr>
              <a:defRPr/>
            </a:lvl1pPr>
          </a:lstStyle>
          <a:p>
            <a:pPr lvl="0"/>
            <a:r>
              <a:rPr lang="en-GB"/>
              <a:t>Title of the presentation on three lines - Lorem impsum dolor sit amet consectetuer adipiscing elit, sed diam nonummy</a:t>
            </a:r>
          </a:p>
        </p:txBody>
      </p:sp>
      <p:sp>
        <p:nvSpPr>
          <p:cNvPr id="4" name="Espace réservé du numéro de diapositive 8">
            <a:extLst>
              <a:ext uri="{FF2B5EF4-FFF2-40B4-BE49-F238E27FC236}">
                <a16:creationId xmlns:a16="http://schemas.microsoft.com/office/drawing/2014/main" id="{CB998D8F-2B44-4837-A894-8B248263CD85}"/>
              </a:ext>
            </a:extLst>
          </p:cNvPr>
          <p:cNvSpPr txBox="1">
            <a:spLocks noGrp="1"/>
          </p:cNvSpPr>
          <p:nvPr>
            <p:ph type="sldNum" sz="quarter" idx="8"/>
          </p:nvPr>
        </p:nvSpPr>
        <p:spPr/>
        <p:txBody>
          <a:bodyPr/>
          <a:lstStyle>
            <a:lvl1pPr>
              <a:defRPr/>
            </a:lvl1pPr>
          </a:lstStyle>
          <a:p>
            <a:pPr lvl="0"/>
            <a:fld id="{072B3A1C-38FF-4741-9CD4-4C99646073DA}" type="slidenum">
              <a:t>‹#›</a:t>
            </a:fld>
            <a:endParaRPr lang="en-GB"/>
          </a:p>
        </p:txBody>
      </p:sp>
      <p:sp>
        <p:nvSpPr>
          <p:cNvPr id="5" name="Espace réservé du texte 11">
            <a:extLst>
              <a:ext uri="{FF2B5EF4-FFF2-40B4-BE49-F238E27FC236}">
                <a16:creationId xmlns:a16="http://schemas.microsoft.com/office/drawing/2014/main" id="{A42E6450-B802-41A0-A4A0-30A28356435B}"/>
              </a:ext>
            </a:extLst>
          </p:cNvPr>
          <p:cNvSpPr txBox="1">
            <a:spLocks noGrp="1"/>
          </p:cNvSpPr>
          <p:nvPr>
            <p:ph type="body" idx="4294967295"/>
          </p:nvPr>
        </p:nvSpPr>
        <p:spPr>
          <a:xfrm>
            <a:off x="791998" y="1467063"/>
            <a:ext cx="10605604" cy="359999"/>
          </a:xfrm>
        </p:spPr>
        <p:txBody>
          <a:bodyPr/>
          <a:lstStyle>
            <a:lvl1pPr marL="0" indent="0">
              <a:spcBef>
                <a:spcPts val="0"/>
              </a:spcBef>
              <a:buNone/>
              <a:defRPr sz="2200">
                <a:solidFill>
                  <a:srgbClr val="DC3223"/>
                </a:solidFill>
              </a:defRPr>
            </a:lvl1pPr>
          </a:lstStyle>
          <a:p>
            <a:pPr lvl="0"/>
            <a:r>
              <a:rPr lang="en-GB"/>
              <a:t>Subtitle</a:t>
            </a:r>
          </a:p>
        </p:txBody>
      </p:sp>
      <p:sp>
        <p:nvSpPr>
          <p:cNvPr id="6" name="Espace réservé du texte 4">
            <a:extLst>
              <a:ext uri="{FF2B5EF4-FFF2-40B4-BE49-F238E27FC236}">
                <a16:creationId xmlns:a16="http://schemas.microsoft.com/office/drawing/2014/main" id="{A0A6A62B-4EB1-4D46-A0F2-AD435EA9BBD2}"/>
              </a:ext>
            </a:extLst>
          </p:cNvPr>
          <p:cNvSpPr txBox="1">
            <a:spLocks noGrp="1"/>
          </p:cNvSpPr>
          <p:nvPr>
            <p:ph type="body" idx="4294967295"/>
          </p:nvPr>
        </p:nvSpPr>
        <p:spPr>
          <a:xfrm>
            <a:off x="791998" y="5409087"/>
            <a:ext cx="10605604" cy="684208"/>
          </a:xfrm>
          <a:solidFill>
            <a:srgbClr val="1E3246"/>
          </a:solidFill>
        </p:spPr>
        <p:txBody>
          <a:bodyPr lIns="719998" rIns="719998" anchor="ctr" anchorCtr="1"/>
          <a:lstStyle>
            <a:lvl1pPr marL="0" indent="0" algn="ctr">
              <a:spcBef>
                <a:spcPts val="0"/>
              </a:spcBef>
              <a:buNone/>
              <a:defRPr sz="1800" b="1">
                <a:solidFill>
                  <a:srgbClr val="FFFFFF"/>
                </a:solidFill>
              </a:defRPr>
            </a:lvl1pPr>
          </a:lstStyle>
          <a:p>
            <a:pPr lvl="0"/>
            <a:r>
              <a:rPr lang="en-GB"/>
              <a:t>Conclusion / Key message </a:t>
            </a:r>
          </a:p>
        </p:txBody>
      </p:sp>
      <p:sp>
        <p:nvSpPr>
          <p:cNvPr id="7" name="Espace réservé du texte 4">
            <a:extLst>
              <a:ext uri="{FF2B5EF4-FFF2-40B4-BE49-F238E27FC236}">
                <a16:creationId xmlns:a16="http://schemas.microsoft.com/office/drawing/2014/main" id="{8B765C51-724D-404B-8E69-A36EF3FAC044}"/>
              </a:ext>
            </a:extLst>
          </p:cNvPr>
          <p:cNvSpPr txBox="1">
            <a:spLocks noGrp="1"/>
          </p:cNvSpPr>
          <p:nvPr>
            <p:ph type="body" idx="4294967295"/>
          </p:nvPr>
        </p:nvSpPr>
        <p:spPr>
          <a:xfrm>
            <a:off x="10713604" y="5409087"/>
            <a:ext cx="683998" cy="684208"/>
          </a:xfrm>
          <a:solidFill>
            <a:srgbClr val="DC3223"/>
          </a:solidFill>
        </p:spPr>
        <p:txBody>
          <a:bodyPr anchor="ctr" anchorCtr="1"/>
          <a:lstStyle>
            <a:lvl1pPr marL="0" indent="0" algn="ctr">
              <a:buNone/>
              <a:defRPr sz="1800" b="1">
                <a:solidFill>
                  <a:srgbClr val="000000"/>
                </a:solidFill>
              </a:defRPr>
            </a:lvl1pPr>
          </a:lstStyle>
          <a:p>
            <a:pPr lvl="0"/>
            <a:r>
              <a:rPr lang="en-GB"/>
              <a:t> </a:t>
            </a:r>
          </a:p>
        </p:txBody>
      </p:sp>
      <p:sp>
        <p:nvSpPr>
          <p:cNvPr id="8" name="Titre 3">
            <a:extLst>
              <a:ext uri="{FF2B5EF4-FFF2-40B4-BE49-F238E27FC236}">
                <a16:creationId xmlns:a16="http://schemas.microsoft.com/office/drawing/2014/main" id="{E083EA7A-575E-4463-9624-8C6D274E061A}"/>
              </a:ext>
            </a:extLst>
          </p:cNvPr>
          <p:cNvSpPr txBox="1">
            <a:spLocks noGrp="1"/>
          </p:cNvSpPr>
          <p:nvPr>
            <p:ph type="title"/>
          </p:nvPr>
        </p:nvSpPr>
        <p:spPr/>
        <p:txBody>
          <a:bodyPr/>
          <a:lstStyle>
            <a:lvl1pPr>
              <a:defRPr/>
            </a:lvl1pPr>
          </a:lstStyle>
          <a:p>
            <a:pPr lvl="0"/>
            <a:r>
              <a:rPr lang="en-GB"/>
              <a:t>Title</a:t>
            </a:r>
          </a:p>
        </p:txBody>
      </p:sp>
      <p:sp>
        <p:nvSpPr>
          <p:cNvPr id="9" name="Espace réservé du contenu 2">
            <a:extLst>
              <a:ext uri="{FF2B5EF4-FFF2-40B4-BE49-F238E27FC236}">
                <a16:creationId xmlns:a16="http://schemas.microsoft.com/office/drawing/2014/main" id="{25B73CD4-2124-41C1-B290-91F5ED1EB46D}"/>
              </a:ext>
            </a:extLst>
          </p:cNvPr>
          <p:cNvSpPr txBox="1">
            <a:spLocks noGrp="1"/>
          </p:cNvSpPr>
          <p:nvPr>
            <p:ph idx="4294967295"/>
          </p:nvPr>
        </p:nvSpPr>
        <p:spPr>
          <a:xfrm>
            <a:off x="791998" y="2019315"/>
            <a:ext cx="4799996" cy="3348002"/>
          </a:xfrm>
        </p:spPr>
        <p:txBody>
          <a:bodyPr/>
          <a:lstStyle>
            <a:lvl1pPr>
              <a:defRPr/>
            </a:lvl1pPr>
            <a:lvl2pPr>
              <a:defRPr/>
            </a:lvl2pPr>
            <a:lvl3pPr>
              <a:defRPr/>
            </a:lvl3pPr>
            <a:lvl4pPr>
              <a:defRPr/>
            </a:lvl4pPr>
            <a:lvl5pPr>
              <a:defRPr/>
            </a:lvl5pPr>
          </a:lstStyle>
          <a:p>
            <a:pPr lvl="0"/>
            <a:r>
              <a:rPr lang="en-GB"/>
              <a:t>Text level 1</a:t>
            </a:r>
          </a:p>
          <a:p>
            <a:pPr lvl="1"/>
            <a:r>
              <a:rPr lang="en-GB"/>
              <a:t>Text level 2</a:t>
            </a:r>
          </a:p>
          <a:p>
            <a:pPr lvl="2"/>
            <a:r>
              <a:rPr lang="en-GB"/>
              <a:t>Text level 3</a:t>
            </a:r>
          </a:p>
          <a:p>
            <a:pPr lvl="3"/>
            <a:r>
              <a:rPr lang="en-GB"/>
              <a:t>Text level 4</a:t>
            </a:r>
          </a:p>
          <a:p>
            <a:pPr lvl="4"/>
            <a:r>
              <a:rPr lang="en-GB"/>
              <a:t>Text level 5</a:t>
            </a:r>
          </a:p>
        </p:txBody>
      </p:sp>
      <p:sp>
        <p:nvSpPr>
          <p:cNvPr id="10" name="Espace réservé du contenu 2">
            <a:extLst>
              <a:ext uri="{FF2B5EF4-FFF2-40B4-BE49-F238E27FC236}">
                <a16:creationId xmlns:a16="http://schemas.microsoft.com/office/drawing/2014/main" id="{95905404-95F8-4186-9750-EECE05974A23}"/>
              </a:ext>
            </a:extLst>
          </p:cNvPr>
          <p:cNvSpPr txBox="1">
            <a:spLocks noGrp="1"/>
          </p:cNvSpPr>
          <p:nvPr>
            <p:ph idx="4294967295"/>
          </p:nvPr>
        </p:nvSpPr>
        <p:spPr>
          <a:xfrm>
            <a:off x="6597597" y="2019315"/>
            <a:ext cx="4799996" cy="3348002"/>
          </a:xfrm>
        </p:spPr>
        <p:txBody>
          <a:bodyPr/>
          <a:lstStyle>
            <a:lvl1pPr>
              <a:defRPr/>
            </a:lvl1pPr>
            <a:lvl2pPr>
              <a:defRPr/>
            </a:lvl2pPr>
            <a:lvl3pPr>
              <a:defRPr/>
            </a:lvl3pPr>
            <a:lvl4pPr>
              <a:defRPr/>
            </a:lvl4pPr>
            <a:lvl5pPr>
              <a:defRPr/>
            </a:lvl5pPr>
          </a:lstStyle>
          <a:p>
            <a:pPr lvl="0"/>
            <a:r>
              <a:rPr lang="en-GB"/>
              <a:t>Text level 1</a:t>
            </a:r>
          </a:p>
          <a:p>
            <a:pPr lvl="1"/>
            <a:r>
              <a:rPr lang="en-GB"/>
              <a:t>Text level 2</a:t>
            </a:r>
          </a:p>
          <a:p>
            <a:pPr lvl="2"/>
            <a:r>
              <a:rPr lang="en-GB"/>
              <a:t>Text level 3</a:t>
            </a:r>
          </a:p>
          <a:p>
            <a:pPr lvl="3"/>
            <a:r>
              <a:rPr lang="en-GB"/>
              <a:t>Text level 4</a:t>
            </a:r>
          </a:p>
          <a:p>
            <a:pPr lvl="4"/>
            <a:r>
              <a:rPr lang="en-GB"/>
              <a:t>Text level 5</a:t>
            </a:r>
          </a:p>
        </p:txBody>
      </p:sp>
    </p:spTree>
    <p:extLst>
      <p:ext uri="{BB962C8B-B14F-4D97-AF65-F5344CB8AC3E}">
        <p14:creationId xmlns:p14="http://schemas.microsoft.com/office/powerpoint/2010/main" val="2057128630"/>
      </p:ext>
    </p:extLst>
  </p:cSld>
  <p:clrMapOvr>
    <a:masterClrMapping/>
  </p:clrMapOvr>
  <p:transition spd="slow">
    <p:wipe/>
  </p:transition>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s_1picture_bottom">
    <p:spTree>
      <p:nvGrpSpPr>
        <p:cNvPr id="1" name=""/>
        <p:cNvGrpSpPr/>
        <p:nvPr/>
      </p:nvGrpSpPr>
      <p:grpSpPr>
        <a:xfrm>
          <a:off x="0" y="0"/>
          <a:ext cx="0" cy="0"/>
          <a:chOff x="0" y="0"/>
          <a:chExt cx="0" cy="0"/>
        </a:xfrm>
      </p:grpSpPr>
      <p:sp>
        <p:nvSpPr>
          <p:cNvPr id="2" name="Espace réservé du contenu 15">
            <a:extLst>
              <a:ext uri="{FF2B5EF4-FFF2-40B4-BE49-F238E27FC236}">
                <a16:creationId xmlns:a16="http://schemas.microsoft.com/office/drawing/2014/main" id="{E226CB68-2516-4262-96CE-A9093357DD16}"/>
              </a:ext>
            </a:extLst>
          </p:cNvPr>
          <p:cNvSpPr txBox="1">
            <a:spLocks noGrp="1"/>
          </p:cNvSpPr>
          <p:nvPr>
            <p:ph idx="4294967295"/>
          </p:nvPr>
        </p:nvSpPr>
        <p:spPr>
          <a:xfrm>
            <a:off x="791998" y="1483202"/>
            <a:ext cx="10605604" cy="1943996"/>
          </a:xfrm>
        </p:spPr>
        <p:txBody>
          <a:bodyPr/>
          <a:lstStyle>
            <a:lvl1pPr>
              <a:defRPr/>
            </a:lvl1pPr>
            <a:lvl2pPr>
              <a:defRPr/>
            </a:lvl2pPr>
            <a:lvl3pPr>
              <a:defRPr/>
            </a:lvl3pPr>
            <a:lvl4pPr>
              <a:defRPr/>
            </a:lvl4pPr>
            <a:lvl5pPr>
              <a:defRPr/>
            </a:lvl5pPr>
          </a:lstStyle>
          <a:p>
            <a:pPr lvl="0"/>
            <a:r>
              <a:rPr lang="en-GB"/>
              <a:t>Text level 1</a:t>
            </a:r>
          </a:p>
          <a:p>
            <a:pPr lvl="1"/>
            <a:r>
              <a:rPr lang="en-GB"/>
              <a:t>Text level 2</a:t>
            </a:r>
          </a:p>
          <a:p>
            <a:pPr lvl="2"/>
            <a:r>
              <a:rPr lang="en-GB"/>
              <a:t>Text level 3</a:t>
            </a:r>
          </a:p>
          <a:p>
            <a:pPr lvl="3"/>
            <a:r>
              <a:rPr lang="en-GB"/>
              <a:t>Text level 4</a:t>
            </a:r>
          </a:p>
          <a:p>
            <a:pPr lvl="4"/>
            <a:r>
              <a:rPr lang="en-GB"/>
              <a:t>Text level 5</a:t>
            </a:r>
          </a:p>
        </p:txBody>
      </p:sp>
      <p:sp>
        <p:nvSpPr>
          <p:cNvPr id="3" name="Espace réservé pour une image  15">
            <a:extLst>
              <a:ext uri="{FF2B5EF4-FFF2-40B4-BE49-F238E27FC236}">
                <a16:creationId xmlns:a16="http://schemas.microsoft.com/office/drawing/2014/main" id="{5F77EE64-7C6C-4E11-BEAE-3FAA04391DCC}"/>
              </a:ext>
            </a:extLst>
          </p:cNvPr>
          <p:cNvSpPr txBox="1">
            <a:spLocks noGrp="1"/>
          </p:cNvSpPr>
          <p:nvPr>
            <p:ph type="pic" idx="4294967295"/>
          </p:nvPr>
        </p:nvSpPr>
        <p:spPr>
          <a:xfrm>
            <a:off x="0" y="3456002"/>
            <a:ext cx="12191996" cy="2736003"/>
          </a:xfrm>
          <a:solidFill>
            <a:srgbClr val="F2F2F2"/>
          </a:solidFill>
        </p:spPr>
        <p:txBody>
          <a:bodyPr tIns="1259997" anchor="ctr" anchorCtr="1">
            <a:noAutofit/>
          </a:bodyPr>
          <a:lstStyle>
            <a:lvl1pPr marL="0" indent="0" algn="ctr">
              <a:lnSpc>
                <a:spcPct val="100000"/>
              </a:lnSpc>
              <a:spcBef>
                <a:spcPts val="0"/>
              </a:spcBef>
              <a:buNone/>
              <a:defRPr sz="1000" b="1">
                <a:solidFill>
                  <a:srgbClr val="000000"/>
                </a:solidFill>
              </a:defRPr>
            </a:lvl1pPr>
          </a:lstStyle>
          <a:p>
            <a:pPr lvl="0"/>
            <a:r>
              <a:rPr lang="en-GB"/>
              <a:t>Click on the icon to insert a picture </a:t>
            </a:r>
          </a:p>
        </p:txBody>
      </p:sp>
      <p:sp>
        <p:nvSpPr>
          <p:cNvPr id="4" name="Espace réservé de la date 6">
            <a:extLst>
              <a:ext uri="{FF2B5EF4-FFF2-40B4-BE49-F238E27FC236}">
                <a16:creationId xmlns:a16="http://schemas.microsoft.com/office/drawing/2014/main" id="{497B5AD8-FF7F-4B2E-B71D-42CD6BCD9C38}"/>
              </a:ext>
            </a:extLst>
          </p:cNvPr>
          <p:cNvSpPr txBox="1">
            <a:spLocks noGrp="1"/>
          </p:cNvSpPr>
          <p:nvPr>
            <p:ph type="dt" sz="half" idx="7"/>
          </p:nvPr>
        </p:nvSpPr>
        <p:spPr/>
        <p:txBody>
          <a:bodyPr/>
          <a:lstStyle>
            <a:lvl1pPr>
              <a:defRPr/>
            </a:lvl1pPr>
          </a:lstStyle>
          <a:p>
            <a:pPr lvl="0"/>
            <a:r>
              <a:rPr lang="en-GB"/>
              <a:t>Date</a:t>
            </a:r>
          </a:p>
        </p:txBody>
      </p:sp>
      <p:sp>
        <p:nvSpPr>
          <p:cNvPr id="5" name="Espace réservé du pied de page 7">
            <a:extLst>
              <a:ext uri="{FF2B5EF4-FFF2-40B4-BE49-F238E27FC236}">
                <a16:creationId xmlns:a16="http://schemas.microsoft.com/office/drawing/2014/main" id="{9AF6B360-FCF5-4ED3-A872-7631A38736DA}"/>
              </a:ext>
            </a:extLst>
          </p:cNvPr>
          <p:cNvSpPr txBox="1">
            <a:spLocks noGrp="1"/>
          </p:cNvSpPr>
          <p:nvPr>
            <p:ph type="ftr" sz="quarter" idx="9"/>
          </p:nvPr>
        </p:nvSpPr>
        <p:spPr/>
        <p:txBody>
          <a:bodyPr/>
          <a:lstStyle>
            <a:lvl1pPr>
              <a:defRPr/>
            </a:lvl1pPr>
          </a:lstStyle>
          <a:p>
            <a:pPr lvl="0"/>
            <a:r>
              <a:rPr lang="en-GB"/>
              <a:t>Title of the presentation on three lines - Lorem impsum dolor sit amet consectetuer adipiscing elit, sed diam nonummy</a:t>
            </a:r>
          </a:p>
        </p:txBody>
      </p:sp>
      <p:sp>
        <p:nvSpPr>
          <p:cNvPr id="6" name="Espace réservé du numéro de diapositive 8">
            <a:extLst>
              <a:ext uri="{FF2B5EF4-FFF2-40B4-BE49-F238E27FC236}">
                <a16:creationId xmlns:a16="http://schemas.microsoft.com/office/drawing/2014/main" id="{59A09D42-AAA9-4D54-9AD8-9F62008B0FD2}"/>
              </a:ext>
            </a:extLst>
          </p:cNvPr>
          <p:cNvSpPr txBox="1">
            <a:spLocks noGrp="1"/>
          </p:cNvSpPr>
          <p:nvPr>
            <p:ph type="sldNum" sz="quarter" idx="8"/>
          </p:nvPr>
        </p:nvSpPr>
        <p:spPr/>
        <p:txBody>
          <a:bodyPr/>
          <a:lstStyle>
            <a:lvl1pPr>
              <a:defRPr/>
            </a:lvl1pPr>
          </a:lstStyle>
          <a:p>
            <a:pPr lvl="0"/>
            <a:fld id="{638E0F16-9D94-455C-A562-AFE993FD96B1}" type="slidenum">
              <a:t>‹#›</a:t>
            </a:fld>
            <a:endParaRPr lang="en-GB"/>
          </a:p>
        </p:txBody>
      </p:sp>
      <p:sp>
        <p:nvSpPr>
          <p:cNvPr id="7" name="Titre 1">
            <a:extLst>
              <a:ext uri="{FF2B5EF4-FFF2-40B4-BE49-F238E27FC236}">
                <a16:creationId xmlns:a16="http://schemas.microsoft.com/office/drawing/2014/main" id="{517F1D39-B637-4A2D-BE25-7D2C19537F7B}"/>
              </a:ext>
            </a:extLst>
          </p:cNvPr>
          <p:cNvSpPr txBox="1">
            <a:spLocks noGrp="1"/>
          </p:cNvSpPr>
          <p:nvPr>
            <p:ph type="title"/>
          </p:nvPr>
        </p:nvSpPr>
        <p:spPr/>
        <p:txBody>
          <a:bodyPr/>
          <a:lstStyle>
            <a:lvl1pPr>
              <a:defRPr/>
            </a:lvl1pPr>
          </a:lstStyle>
          <a:p>
            <a:pPr lvl="0"/>
            <a:r>
              <a:rPr lang="en-GB"/>
              <a:t>Title</a:t>
            </a:r>
          </a:p>
        </p:txBody>
      </p:sp>
      <p:sp>
        <p:nvSpPr>
          <p:cNvPr id="8" name="Espace réservé du texte 4">
            <a:extLst>
              <a:ext uri="{FF2B5EF4-FFF2-40B4-BE49-F238E27FC236}">
                <a16:creationId xmlns:a16="http://schemas.microsoft.com/office/drawing/2014/main" id="{61EAE1CD-EF6E-4E1C-A75C-E0E18111A4B6}"/>
              </a:ext>
            </a:extLst>
          </p:cNvPr>
          <p:cNvSpPr txBox="1">
            <a:spLocks noGrp="1"/>
          </p:cNvSpPr>
          <p:nvPr>
            <p:ph type="body" idx="4294967295"/>
          </p:nvPr>
        </p:nvSpPr>
        <p:spPr>
          <a:xfrm rot="5400013">
            <a:off x="695597" y="3192093"/>
            <a:ext cx="719998" cy="2111267"/>
          </a:xfrm>
          <a:solidFill>
            <a:srgbClr val="FFFFFF"/>
          </a:solidFill>
        </p:spPr>
        <p:txBody>
          <a:bodyPr tIns="107999" bIns="107999" anchor="ctr"/>
          <a:lstStyle>
            <a:lvl1pPr marL="0" indent="0">
              <a:spcBef>
                <a:spcPts val="0"/>
              </a:spcBef>
              <a:buNone/>
              <a:defRPr sz="1000"/>
            </a:lvl1pPr>
          </a:lstStyle>
          <a:p>
            <a:pPr lvl="0"/>
            <a:r>
              <a:rPr lang="en-GB"/>
              <a:t>Caption text</a:t>
            </a:r>
          </a:p>
        </p:txBody>
      </p:sp>
    </p:spTree>
    <p:extLst>
      <p:ext uri="{BB962C8B-B14F-4D97-AF65-F5344CB8AC3E}">
        <p14:creationId xmlns:p14="http://schemas.microsoft.com/office/powerpoint/2010/main" val="1669820640"/>
      </p:ext>
    </p:extLst>
  </p:cSld>
  <p:clrMapOvr>
    <a:masterClrMapping/>
  </p:clrMapOvr>
  <p:transition spd="slow">
    <p:wipe/>
  </p:transition>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ents_subtitle_1picture_bottom">
    <p:spTree>
      <p:nvGrpSpPr>
        <p:cNvPr id="1" name=""/>
        <p:cNvGrpSpPr/>
        <p:nvPr/>
      </p:nvGrpSpPr>
      <p:grpSpPr>
        <a:xfrm>
          <a:off x="0" y="0"/>
          <a:ext cx="0" cy="0"/>
          <a:chOff x="0" y="0"/>
          <a:chExt cx="0" cy="0"/>
        </a:xfrm>
      </p:grpSpPr>
      <p:sp>
        <p:nvSpPr>
          <p:cNvPr id="2" name="Espace réservé pour une image  15">
            <a:extLst>
              <a:ext uri="{FF2B5EF4-FFF2-40B4-BE49-F238E27FC236}">
                <a16:creationId xmlns:a16="http://schemas.microsoft.com/office/drawing/2014/main" id="{29E3612B-494A-4C58-80CF-11F6B07120EA}"/>
              </a:ext>
            </a:extLst>
          </p:cNvPr>
          <p:cNvSpPr txBox="1">
            <a:spLocks noGrp="1"/>
          </p:cNvSpPr>
          <p:nvPr>
            <p:ph type="pic" idx="4294967295"/>
          </p:nvPr>
        </p:nvSpPr>
        <p:spPr>
          <a:xfrm>
            <a:off x="0" y="3456002"/>
            <a:ext cx="12191996" cy="2736003"/>
          </a:xfrm>
          <a:solidFill>
            <a:srgbClr val="F2F2F2"/>
          </a:solidFill>
        </p:spPr>
        <p:txBody>
          <a:bodyPr tIns="1259997" anchor="ctr" anchorCtr="1">
            <a:noAutofit/>
          </a:bodyPr>
          <a:lstStyle>
            <a:lvl1pPr marL="0" indent="0" algn="ctr">
              <a:lnSpc>
                <a:spcPct val="100000"/>
              </a:lnSpc>
              <a:spcBef>
                <a:spcPts val="0"/>
              </a:spcBef>
              <a:buNone/>
              <a:defRPr sz="1000" b="1">
                <a:solidFill>
                  <a:srgbClr val="000000"/>
                </a:solidFill>
              </a:defRPr>
            </a:lvl1pPr>
          </a:lstStyle>
          <a:p>
            <a:pPr lvl="0"/>
            <a:r>
              <a:rPr lang="en-GB"/>
              <a:t>Click on the icon to insert a picture </a:t>
            </a:r>
          </a:p>
        </p:txBody>
      </p:sp>
      <p:sp>
        <p:nvSpPr>
          <p:cNvPr id="3" name="Espace réservé de la date 6">
            <a:extLst>
              <a:ext uri="{FF2B5EF4-FFF2-40B4-BE49-F238E27FC236}">
                <a16:creationId xmlns:a16="http://schemas.microsoft.com/office/drawing/2014/main" id="{9C81106C-2EB2-4719-AD64-0A9A8BFC5B4C}"/>
              </a:ext>
            </a:extLst>
          </p:cNvPr>
          <p:cNvSpPr txBox="1">
            <a:spLocks noGrp="1"/>
          </p:cNvSpPr>
          <p:nvPr>
            <p:ph type="dt" sz="half" idx="7"/>
          </p:nvPr>
        </p:nvSpPr>
        <p:spPr/>
        <p:txBody>
          <a:bodyPr/>
          <a:lstStyle>
            <a:lvl1pPr>
              <a:defRPr/>
            </a:lvl1pPr>
          </a:lstStyle>
          <a:p>
            <a:pPr lvl="0"/>
            <a:r>
              <a:rPr lang="en-GB"/>
              <a:t>Date</a:t>
            </a:r>
          </a:p>
        </p:txBody>
      </p:sp>
      <p:sp>
        <p:nvSpPr>
          <p:cNvPr id="4" name="Espace réservé du pied de page 7">
            <a:extLst>
              <a:ext uri="{FF2B5EF4-FFF2-40B4-BE49-F238E27FC236}">
                <a16:creationId xmlns:a16="http://schemas.microsoft.com/office/drawing/2014/main" id="{2CBAB305-CE75-493D-A396-F91C3E89FA3B}"/>
              </a:ext>
            </a:extLst>
          </p:cNvPr>
          <p:cNvSpPr txBox="1">
            <a:spLocks noGrp="1"/>
          </p:cNvSpPr>
          <p:nvPr>
            <p:ph type="ftr" sz="quarter" idx="9"/>
          </p:nvPr>
        </p:nvSpPr>
        <p:spPr/>
        <p:txBody>
          <a:bodyPr/>
          <a:lstStyle>
            <a:lvl1pPr>
              <a:defRPr/>
            </a:lvl1pPr>
          </a:lstStyle>
          <a:p>
            <a:pPr lvl="0"/>
            <a:r>
              <a:rPr lang="en-GB"/>
              <a:t>Title of the presentation on three lines - Lorem impsum dolor sit amet consectetuer adipiscing elit, sed diam nonummy</a:t>
            </a:r>
          </a:p>
        </p:txBody>
      </p:sp>
      <p:sp>
        <p:nvSpPr>
          <p:cNvPr id="5" name="Espace réservé du numéro de diapositive 8">
            <a:extLst>
              <a:ext uri="{FF2B5EF4-FFF2-40B4-BE49-F238E27FC236}">
                <a16:creationId xmlns:a16="http://schemas.microsoft.com/office/drawing/2014/main" id="{49141DE2-1FE3-4283-AA52-45E8CDD73A34}"/>
              </a:ext>
            </a:extLst>
          </p:cNvPr>
          <p:cNvSpPr txBox="1">
            <a:spLocks noGrp="1"/>
          </p:cNvSpPr>
          <p:nvPr>
            <p:ph type="sldNum" sz="quarter" idx="8"/>
          </p:nvPr>
        </p:nvSpPr>
        <p:spPr/>
        <p:txBody>
          <a:bodyPr/>
          <a:lstStyle>
            <a:lvl1pPr>
              <a:defRPr/>
            </a:lvl1pPr>
          </a:lstStyle>
          <a:p>
            <a:pPr lvl="0"/>
            <a:fld id="{215FED21-E784-43C9-8B00-D6078FB30F26}" type="slidenum">
              <a:t>‹#›</a:t>
            </a:fld>
            <a:endParaRPr lang="en-GB"/>
          </a:p>
        </p:txBody>
      </p:sp>
      <p:sp>
        <p:nvSpPr>
          <p:cNvPr id="6" name="Espace réservé du texte 11">
            <a:extLst>
              <a:ext uri="{FF2B5EF4-FFF2-40B4-BE49-F238E27FC236}">
                <a16:creationId xmlns:a16="http://schemas.microsoft.com/office/drawing/2014/main" id="{62D17C95-4D5E-42A0-B624-4F2A9F3DAB1E}"/>
              </a:ext>
            </a:extLst>
          </p:cNvPr>
          <p:cNvSpPr txBox="1">
            <a:spLocks noGrp="1"/>
          </p:cNvSpPr>
          <p:nvPr>
            <p:ph type="body" idx="4294967295"/>
          </p:nvPr>
        </p:nvSpPr>
        <p:spPr>
          <a:xfrm>
            <a:off x="791998" y="1467063"/>
            <a:ext cx="10605604" cy="359999"/>
          </a:xfrm>
        </p:spPr>
        <p:txBody>
          <a:bodyPr>
            <a:noAutofit/>
          </a:bodyPr>
          <a:lstStyle>
            <a:lvl1pPr marL="0" indent="0">
              <a:spcBef>
                <a:spcPts val="0"/>
              </a:spcBef>
              <a:buNone/>
              <a:defRPr sz="2200">
                <a:solidFill>
                  <a:srgbClr val="DC3223"/>
                </a:solidFill>
              </a:defRPr>
            </a:lvl1pPr>
          </a:lstStyle>
          <a:p>
            <a:pPr lvl="0"/>
            <a:r>
              <a:rPr lang="en-GB"/>
              <a:t>Subtitle</a:t>
            </a:r>
          </a:p>
        </p:txBody>
      </p:sp>
      <p:sp>
        <p:nvSpPr>
          <p:cNvPr id="7" name="Espace réservé du contenu 15">
            <a:extLst>
              <a:ext uri="{FF2B5EF4-FFF2-40B4-BE49-F238E27FC236}">
                <a16:creationId xmlns:a16="http://schemas.microsoft.com/office/drawing/2014/main" id="{19CCEC9A-D051-4168-99C4-8A970975DE46}"/>
              </a:ext>
            </a:extLst>
          </p:cNvPr>
          <p:cNvSpPr txBox="1">
            <a:spLocks noGrp="1"/>
          </p:cNvSpPr>
          <p:nvPr>
            <p:ph idx="4294967295"/>
          </p:nvPr>
        </p:nvSpPr>
        <p:spPr>
          <a:xfrm>
            <a:off x="791998" y="2019598"/>
            <a:ext cx="10605604" cy="1403997"/>
          </a:xfrm>
        </p:spPr>
        <p:txBody>
          <a:bodyPr/>
          <a:lstStyle>
            <a:lvl1pPr>
              <a:defRPr/>
            </a:lvl1pPr>
            <a:lvl2pPr>
              <a:defRPr/>
            </a:lvl2pPr>
            <a:lvl3pPr>
              <a:defRPr/>
            </a:lvl3pPr>
            <a:lvl4pPr>
              <a:defRPr/>
            </a:lvl4pPr>
            <a:lvl5pPr>
              <a:defRPr/>
            </a:lvl5pPr>
          </a:lstStyle>
          <a:p>
            <a:pPr lvl="0"/>
            <a:r>
              <a:rPr lang="en-GB"/>
              <a:t>Text level 1</a:t>
            </a:r>
          </a:p>
          <a:p>
            <a:pPr lvl="1"/>
            <a:r>
              <a:rPr lang="en-GB"/>
              <a:t>Text level 2</a:t>
            </a:r>
          </a:p>
          <a:p>
            <a:pPr lvl="2"/>
            <a:r>
              <a:rPr lang="en-GB"/>
              <a:t>Text level 3</a:t>
            </a:r>
          </a:p>
          <a:p>
            <a:pPr lvl="3"/>
            <a:r>
              <a:rPr lang="en-GB"/>
              <a:t>Text level 4</a:t>
            </a:r>
          </a:p>
          <a:p>
            <a:pPr lvl="4"/>
            <a:r>
              <a:rPr lang="en-GB"/>
              <a:t>Text level 5</a:t>
            </a:r>
          </a:p>
        </p:txBody>
      </p:sp>
      <p:sp>
        <p:nvSpPr>
          <p:cNvPr id="8" name="Titre 1">
            <a:extLst>
              <a:ext uri="{FF2B5EF4-FFF2-40B4-BE49-F238E27FC236}">
                <a16:creationId xmlns:a16="http://schemas.microsoft.com/office/drawing/2014/main" id="{32DEC865-C396-420D-89A4-3328A31E5FA4}"/>
              </a:ext>
            </a:extLst>
          </p:cNvPr>
          <p:cNvSpPr txBox="1">
            <a:spLocks noGrp="1"/>
          </p:cNvSpPr>
          <p:nvPr>
            <p:ph type="title"/>
          </p:nvPr>
        </p:nvSpPr>
        <p:spPr/>
        <p:txBody>
          <a:bodyPr/>
          <a:lstStyle>
            <a:lvl1pPr>
              <a:defRPr/>
            </a:lvl1pPr>
          </a:lstStyle>
          <a:p>
            <a:pPr lvl="0"/>
            <a:r>
              <a:rPr lang="en-GB"/>
              <a:t>Title</a:t>
            </a:r>
          </a:p>
        </p:txBody>
      </p:sp>
      <p:sp>
        <p:nvSpPr>
          <p:cNvPr id="9" name="Espace réservé du texte 4">
            <a:extLst>
              <a:ext uri="{FF2B5EF4-FFF2-40B4-BE49-F238E27FC236}">
                <a16:creationId xmlns:a16="http://schemas.microsoft.com/office/drawing/2014/main" id="{FCC73EF9-26CB-4DAA-A6EE-F15CCDBDB931}"/>
              </a:ext>
            </a:extLst>
          </p:cNvPr>
          <p:cNvSpPr txBox="1">
            <a:spLocks noGrp="1"/>
          </p:cNvSpPr>
          <p:nvPr>
            <p:ph type="body" idx="4294967295"/>
          </p:nvPr>
        </p:nvSpPr>
        <p:spPr>
          <a:xfrm rot="5400013">
            <a:off x="695597" y="3192093"/>
            <a:ext cx="719998" cy="2111267"/>
          </a:xfrm>
          <a:solidFill>
            <a:srgbClr val="FFFFFF"/>
          </a:solidFill>
        </p:spPr>
        <p:txBody>
          <a:bodyPr tIns="107999" bIns="107999" anchor="ctr"/>
          <a:lstStyle>
            <a:lvl1pPr marL="0" indent="0">
              <a:spcBef>
                <a:spcPts val="0"/>
              </a:spcBef>
              <a:buNone/>
              <a:defRPr sz="1000"/>
            </a:lvl1pPr>
          </a:lstStyle>
          <a:p>
            <a:pPr lvl="0"/>
            <a:r>
              <a:rPr lang="en-GB"/>
              <a:t>Caption text</a:t>
            </a:r>
          </a:p>
        </p:txBody>
      </p:sp>
    </p:spTree>
    <p:extLst>
      <p:ext uri="{BB962C8B-B14F-4D97-AF65-F5344CB8AC3E}">
        <p14:creationId xmlns:p14="http://schemas.microsoft.com/office/powerpoint/2010/main" val="3641683114"/>
      </p:ext>
    </p:extLst>
  </p:cSld>
  <p:clrMapOvr>
    <a:masterClrMapping/>
  </p:clrMapOvr>
  <p:transition spd="slow">
    <p:wipe/>
  </p:transition>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tents_2_pictures_bottom">
    <p:spTree>
      <p:nvGrpSpPr>
        <p:cNvPr id="1" name=""/>
        <p:cNvGrpSpPr/>
        <p:nvPr/>
      </p:nvGrpSpPr>
      <p:grpSpPr>
        <a:xfrm>
          <a:off x="0" y="0"/>
          <a:ext cx="0" cy="0"/>
          <a:chOff x="0" y="0"/>
          <a:chExt cx="0" cy="0"/>
        </a:xfrm>
      </p:grpSpPr>
      <p:sp>
        <p:nvSpPr>
          <p:cNvPr id="2" name="Espace réservé pour une image  15">
            <a:extLst>
              <a:ext uri="{FF2B5EF4-FFF2-40B4-BE49-F238E27FC236}">
                <a16:creationId xmlns:a16="http://schemas.microsoft.com/office/drawing/2014/main" id="{9B40ABB3-07A8-4EDD-ADAC-5B36F9444D6F}"/>
              </a:ext>
            </a:extLst>
          </p:cNvPr>
          <p:cNvSpPr txBox="1">
            <a:spLocks noGrp="1"/>
          </p:cNvSpPr>
          <p:nvPr>
            <p:ph type="pic" idx="4294967295"/>
          </p:nvPr>
        </p:nvSpPr>
        <p:spPr>
          <a:xfrm>
            <a:off x="6191996" y="3456002"/>
            <a:ext cx="6000000" cy="2736003"/>
          </a:xfrm>
          <a:solidFill>
            <a:srgbClr val="F2F2F2"/>
          </a:solidFill>
        </p:spPr>
        <p:txBody>
          <a:bodyPr tIns="1259997" anchor="ctr" anchorCtr="1">
            <a:noAutofit/>
          </a:bodyPr>
          <a:lstStyle>
            <a:lvl1pPr marL="0" indent="0" algn="ctr">
              <a:lnSpc>
                <a:spcPct val="100000"/>
              </a:lnSpc>
              <a:spcBef>
                <a:spcPts val="0"/>
              </a:spcBef>
              <a:buNone/>
              <a:defRPr sz="1000" b="1">
                <a:solidFill>
                  <a:srgbClr val="000000"/>
                </a:solidFill>
              </a:defRPr>
            </a:lvl1pPr>
          </a:lstStyle>
          <a:p>
            <a:pPr lvl="0"/>
            <a:r>
              <a:rPr lang="en-GB"/>
              <a:t>Click on the icon to insert a picture </a:t>
            </a:r>
          </a:p>
        </p:txBody>
      </p:sp>
      <p:sp>
        <p:nvSpPr>
          <p:cNvPr id="3" name="Espace réservé de la date 6">
            <a:extLst>
              <a:ext uri="{FF2B5EF4-FFF2-40B4-BE49-F238E27FC236}">
                <a16:creationId xmlns:a16="http://schemas.microsoft.com/office/drawing/2014/main" id="{EF070D1D-9690-4588-87F7-3410120C7B04}"/>
              </a:ext>
            </a:extLst>
          </p:cNvPr>
          <p:cNvSpPr txBox="1">
            <a:spLocks noGrp="1"/>
          </p:cNvSpPr>
          <p:nvPr>
            <p:ph type="dt" sz="half" idx="7"/>
          </p:nvPr>
        </p:nvSpPr>
        <p:spPr/>
        <p:txBody>
          <a:bodyPr/>
          <a:lstStyle>
            <a:lvl1pPr>
              <a:defRPr/>
            </a:lvl1pPr>
          </a:lstStyle>
          <a:p>
            <a:pPr lvl="0"/>
            <a:r>
              <a:rPr lang="en-GB"/>
              <a:t>Date</a:t>
            </a:r>
          </a:p>
        </p:txBody>
      </p:sp>
      <p:sp>
        <p:nvSpPr>
          <p:cNvPr id="4" name="Espace réservé du pied de page 7">
            <a:extLst>
              <a:ext uri="{FF2B5EF4-FFF2-40B4-BE49-F238E27FC236}">
                <a16:creationId xmlns:a16="http://schemas.microsoft.com/office/drawing/2014/main" id="{301DC7FC-AF1F-4E47-B773-5D42E681EBF7}"/>
              </a:ext>
            </a:extLst>
          </p:cNvPr>
          <p:cNvSpPr txBox="1">
            <a:spLocks noGrp="1"/>
          </p:cNvSpPr>
          <p:nvPr>
            <p:ph type="ftr" sz="quarter" idx="9"/>
          </p:nvPr>
        </p:nvSpPr>
        <p:spPr/>
        <p:txBody>
          <a:bodyPr/>
          <a:lstStyle>
            <a:lvl1pPr>
              <a:defRPr/>
            </a:lvl1pPr>
          </a:lstStyle>
          <a:p>
            <a:pPr lvl="0"/>
            <a:r>
              <a:rPr lang="en-GB"/>
              <a:t>Title of the presentation on three lines - Lorem impsum dolor sit amet consectetuer adipiscing elit, sed diam nonummy</a:t>
            </a:r>
          </a:p>
        </p:txBody>
      </p:sp>
      <p:sp>
        <p:nvSpPr>
          <p:cNvPr id="5" name="Espace réservé du numéro de diapositive 8">
            <a:extLst>
              <a:ext uri="{FF2B5EF4-FFF2-40B4-BE49-F238E27FC236}">
                <a16:creationId xmlns:a16="http://schemas.microsoft.com/office/drawing/2014/main" id="{A1F79FBB-91CD-492D-B62A-2E033C215B1F}"/>
              </a:ext>
            </a:extLst>
          </p:cNvPr>
          <p:cNvSpPr txBox="1">
            <a:spLocks noGrp="1"/>
          </p:cNvSpPr>
          <p:nvPr>
            <p:ph type="sldNum" sz="quarter" idx="8"/>
          </p:nvPr>
        </p:nvSpPr>
        <p:spPr/>
        <p:txBody>
          <a:bodyPr/>
          <a:lstStyle>
            <a:lvl1pPr>
              <a:defRPr/>
            </a:lvl1pPr>
          </a:lstStyle>
          <a:p>
            <a:pPr lvl="0"/>
            <a:fld id="{7603DE21-87D6-4665-86CC-863CD64ED308}" type="slidenum">
              <a:t>‹#›</a:t>
            </a:fld>
            <a:endParaRPr lang="en-GB"/>
          </a:p>
        </p:txBody>
      </p:sp>
      <p:sp>
        <p:nvSpPr>
          <p:cNvPr id="6" name="Espace réservé pour une image  15">
            <a:extLst>
              <a:ext uri="{FF2B5EF4-FFF2-40B4-BE49-F238E27FC236}">
                <a16:creationId xmlns:a16="http://schemas.microsoft.com/office/drawing/2014/main" id="{D29D0243-3B45-4855-A64D-F6C9CD1EDFB4}"/>
              </a:ext>
            </a:extLst>
          </p:cNvPr>
          <p:cNvSpPr txBox="1">
            <a:spLocks noGrp="1"/>
          </p:cNvSpPr>
          <p:nvPr>
            <p:ph type="pic" idx="4294967295"/>
          </p:nvPr>
        </p:nvSpPr>
        <p:spPr>
          <a:xfrm>
            <a:off x="0" y="3456002"/>
            <a:ext cx="6000000" cy="2736003"/>
          </a:xfrm>
          <a:solidFill>
            <a:srgbClr val="F2F2F2"/>
          </a:solidFill>
        </p:spPr>
        <p:txBody>
          <a:bodyPr tIns="1259997" anchor="ctr" anchorCtr="1">
            <a:noAutofit/>
          </a:bodyPr>
          <a:lstStyle>
            <a:lvl1pPr marL="0" indent="0" algn="ctr">
              <a:lnSpc>
                <a:spcPct val="100000"/>
              </a:lnSpc>
              <a:spcBef>
                <a:spcPts val="0"/>
              </a:spcBef>
              <a:buNone/>
              <a:defRPr sz="1000" b="1">
                <a:solidFill>
                  <a:srgbClr val="000000"/>
                </a:solidFill>
              </a:defRPr>
            </a:lvl1pPr>
          </a:lstStyle>
          <a:p>
            <a:pPr lvl="0"/>
            <a:r>
              <a:rPr lang="en-GB"/>
              <a:t>Click on the icon to insert a picture </a:t>
            </a:r>
          </a:p>
        </p:txBody>
      </p:sp>
      <p:sp>
        <p:nvSpPr>
          <p:cNvPr id="7" name="Titre 2">
            <a:extLst>
              <a:ext uri="{FF2B5EF4-FFF2-40B4-BE49-F238E27FC236}">
                <a16:creationId xmlns:a16="http://schemas.microsoft.com/office/drawing/2014/main" id="{1297774C-C5BC-48F1-9AC7-5CB854644F00}"/>
              </a:ext>
            </a:extLst>
          </p:cNvPr>
          <p:cNvSpPr txBox="1">
            <a:spLocks noGrp="1"/>
          </p:cNvSpPr>
          <p:nvPr>
            <p:ph type="title"/>
          </p:nvPr>
        </p:nvSpPr>
        <p:spPr/>
        <p:txBody>
          <a:bodyPr/>
          <a:lstStyle>
            <a:lvl1pPr>
              <a:defRPr/>
            </a:lvl1pPr>
          </a:lstStyle>
          <a:p>
            <a:pPr lvl="0"/>
            <a:r>
              <a:rPr lang="en-GB"/>
              <a:t>Title</a:t>
            </a:r>
          </a:p>
        </p:txBody>
      </p:sp>
      <p:sp>
        <p:nvSpPr>
          <p:cNvPr id="8" name="Espace réservé du contenu 15">
            <a:extLst>
              <a:ext uri="{FF2B5EF4-FFF2-40B4-BE49-F238E27FC236}">
                <a16:creationId xmlns:a16="http://schemas.microsoft.com/office/drawing/2014/main" id="{53D87E64-9B5B-4E95-B313-8ADDBD98D7C9}"/>
              </a:ext>
            </a:extLst>
          </p:cNvPr>
          <p:cNvSpPr txBox="1">
            <a:spLocks noGrp="1"/>
          </p:cNvSpPr>
          <p:nvPr>
            <p:ph idx="4294967295"/>
          </p:nvPr>
        </p:nvSpPr>
        <p:spPr>
          <a:xfrm>
            <a:off x="791998" y="1483202"/>
            <a:ext cx="10605604" cy="1943996"/>
          </a:xfrm>
        </p:spPr>
        <p:txBody>
          <a:bodyPr/>
          <a:lstStyle>
            <a:lvl1pPr>
              <a:defRPr/>
            </a:lvl1pPr>
            <a:lvl2pPr>
              <a:defRPr/>
            </a:lvl2pPr>
            <a:lvl3pPr>
              <a:defRPr/>
            </a:lvl3pPr>
            <a:lvl4pPr>
              <a:defRPr/>
            </a:lvl4pPr>
            <a:lvl5pPr>
              <a:defRPr/>
            </a:lvl5pPr>
          </a:lstStyle>
          <a:p>
            <a:pPr lvl="0"/>
            <a:r>
              <a:rPr lang="en-GB"/>
              <a:t>Text level 1</a:t>
            </a:r>
          </a:p>
          <a:p>
            <a:pPr lvl="1"/>
            <a:r>
              <a:rPr lang="en-GB"/>
              <a:t>Text level 2</a:t>
            </a:r>
          </a:p>
          <a:p>
            <a:pPr lvl="2"/>
            <a:r>
              <a:rPr lang="en-GB"/>
              <a:t>Text level 3</a:t>
            </a:r>
          </a:p>
          <a:p>
            <a:pPr lvl="3"/>
            <a:r>
              <a:rPr lang="en-GB"/>
              <a:t>Text level 4</a:t>
            </a:r>
          </a:p>
          <a:p>
            <a:pPr lvl="4"/>
            <a:r>
              <a:rPr lang="en-GB"/>
              <a:t>Text level 5</a:t>
            </a:r>
          </a:p>
        </p:txBody>
      </p:sp>
      <p:sp>
        <p:nvSpPr>
          <p:cNvPr id="9" name="Espace réservé du texte 4">
            <a:extLst>
              <a:ext uri="{FF2B5EF4-FFF2-40B4-BE49-F238E27FC236}">
                <a16:creationId xmlns:a16="http://schemas.microsoft.com/office/drawing/2014/main" id="{374F8534-8C3E-4B14-945F-B0322BF47E46}"/>
              </a:ext>
            </a:extLst>
          </p:cNvPr>
          <p:cNvSpPr txBox="1">
            <a:spLocks noGrp="1"/>
          </p:cNvSpPr>
          <p:nvPr>
            <p:ph type="body" idx="4294967295"/>
          </p:nvPr>
        </p:nvSpPr>
        <p:spPr>
          <a:xfrm rot="5400013">
            <a:off x="695597" y="3192093"/>
            <a:ext cx="719998" cy="2111267"/>
          </a:xfrm>
          <a:solidFill>
            <a:srgbClr val="FFFFFF"/>
          </a:solidFill>
        </p:spPr>
        <p:txBody>
          <a:bodyPr tIns="107999" bIns="107999" anchor="ctr"/>
          <a:lstStyle>
            <a:lvl1pPr marL="0" indent="0">
              <a:spcBef>
                <a:spcPts val="0"/>
              </a:spcBef>
              <a:buNone/>
              <a:defRPr sz="1000"/>
            </a:lvl1pPr>
          </a:lstStyle>
          <a:p>
            <a:pPr lvl="0"/>
            <a:r>
              <a:rPr lang="en-GB"/>
              <a:t>Caption text</a:t>
            </a:r>
          </a:p>
        </p:txBody>
      </p:sp>
      <p:sp>
        <p:nvSpPr>
          <p:cNvPr id="10" name="Espace réservé du texte 4">
            <a:extLst>
              <a:ext uri="{FF2B5EF4-FFF2-40B4-BE49-F238E27FC236}">
                <a16:creationId xmlns:a16="http://schemas.microsoft.com/office/drawing/2014/main" id="{17236ADE-5F5F-434B-8542-0528EC848F25}"/>
              </a:ext>
            </a:extLst>
          </p:cNvPr>
          <p:cNvSpPr txBox="1">
            <a:spLocks noGrp="1"/>
          </p:cNvSpPr>
          <p:nvPr>
            <p:ph type="body" idx="4294967295"/>
          </p:nvPr>
        </p:nvSpPr>
        <p:spPr>
          <a:xfrm rot="5400013">
            <a:off x="6887603" y="3192093"/>
            <a:ext cx="719998" cy="2111267"/>
          </a:xfrm>
          <a:solidFill>
            <a:srgbClr val="FFFFFF"/>
          </a:solidFill>
        </p:spPr>
        <p:txBody>
          <a:bodyPr tIns="107999" bIns="107999" anchor="ctr"/>
          <a:lstStyle>
            <a:lvl1pPr marL="0" indent="0">
              <a:spcBef>
                <a:spcPts val="0"/>
              </a:spcBef>
              <a:buNone/>
              <a:defRPr sz="1000"/>
            </a:lvl1pPr>
          </a:lstStyle>
          <a:p>
            <a:pPr lvl="0"/>
            <a:r>
              <a:rPr lang="en-GB"/>
              <a:t>Caption text</a:t>
            </a:r>
          </a:p>
        </p:txBody>
      </p:sp>
    </p:spTree>
    <p:extLst>
      <p:ext uri="{BB962C8B-B14F-4D97-AF65-F5344CB8AC3E}">
        <p14:creationId xmlns:p14="http://schemas.microsoft.com/office/powerpoint/2010/main" val="3197114650"/>
      </p:ext>
    </p:extLst>
  </p:cSld>
  <p:clrMapOvr>
    <a:masterClrMapping/>
  </p:clrMapOvr>
  <p:transition spd="slow">
    <p:wipe/>
  </p:transition>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ntents_subtitle_2_pictures_bottom">
    <p:spTree>
      <p:nvGrpSpPr>
        <p:cNvPr id="1" name=""/>
        <p:cNvGrpSpPr/>
        <p:nvPr/>
      </p:nvGrpSpPr>
      <p:grpSpPr>
        <a:xfrm>
          <a:off x="0" y="0"/>
          <a:ext cx="0" cy="0"/>
          <a:chOff x="0" y="0"/>
          <a:chExt cx="0" cy="0"/>
        </a:xfrm>
      </p:grpSpPr>
      <p:sp>
        <p:nvSpPr>
          <p:cNvPr id="2" name="Espace réservé pour une image  15">
            <a:extLst>
              <a:ext uri="{FF2B5EF4-FFF2-40B4-BE49-F238E27FC236}">
                <a16:creationId xmlns:a16="http://schemas.microsoft.com/office/drawing/2014/main" id="{DFA635FE-6BF9-4C36-9835-EDD7B7737C43}"/>
              </a:ext>
            </a:extLst>
          </p:cNvPr>
          <p:cNvSpPr txBox="1">
            <a:spLocks noGrp="1"/>
          </p:cNvSpPr>
          <p:nvPr>
            <p:ph type="pic" idx="4294967295"/>
          </p:nvPr>
        </p:nvSpPr>
        <p:spPr>
          <a:xfrm>
            <a:off x="6191996" y="3456002"/>
            <a:ext cx="6000000" cy="2736003"/>
          </a:xfrm>
          <a:solidFill>
            <a:srgbClr val="F2F2F2"/>
          </a:solidFill>
        </p:spPr>
        <p:txBody>
          <a:bodyPr tIns="1259997" anchor="ctr" anchorCtr="1">
            <a:noAutofit/>
          </a:bodyPr>
          <a:lstStyle>
            <a:lvl1pPr marL="0" indent="0" algn="ctr">
              <a:lnSpc>
                <a:spcPct val="100000"/>
              </a:lnSpc>
              <a:spcBef>
                <a:spcPts val="0"/>
              </a:spcBef>
              <a:buNone/>
              <a:defRPr sz="1000" b="1">
                <a:solidFill>
                  <a:srgbClr val="000000"/>
                </a:solidFill>
              </a:defRPr>
            </a:lvl1pPr>
          </a:lstStyle>
          <a:p>
            <a:pPr lvl="0"/>
            <a:r>
              <a:rPr lang="en-GB"/>
              <a:t>Click on the icon to insert a picture </a:t>
            </a:r>
          </a:p>
        </p:txBody>
      </p:sp>
      <p:sp>
        <p:nvSpPr>
          <p:cNvPr id="3" name="Espace réservé de la date 6">
            <a:extLst>
              <a:ext uri="{FF2B5EF4-FFF2-40B4-BE49-F238E27FC236}">
                <a16:creationId xmlns:a16="http://schemas.microsoft.com/office/drawing/2014/main" id="{02DC0081-70DE-4346-B841-11263684E35D}"/>
              </a:ext>
            </a:extLst>
          </p:cNvPr>
          <p:cNvSpPr txBox="1">
            <a:spLocks noGrp="1"/>
          </p:cNvSpPr>
          <p:nvPr>
            <p:ph type="dt" sz="half" idx="7"/>
          </p:nvPr>
        </p:nvSpPr>
        <p:spPr/>
        <p:txBody>
          <a:bodyPr/>
          <a:lstStyle>
            <a:lvl1pPr>
              <a:defRPr/>
            </a:lvl1pPr>
          </a:lstStyle>
          <a:p>
            <a:pPr lvl="0"/>
            <a:r>
              <a:rPr lang="en-GB"/>
              <a:t>Date</a:t>
            </a:r>
          </a:p>
        </p:txBody>
      </p:sp>
      <p:sp>
        <p:nvSpPr>
          <p:cNvPr id="4" name="Espace réservé du pied de page 7">
            <a:extLst>
              <a:ext uri="{FF2B5EF4-FFF2-40B4-BE49-F238E27FC236}">
                <a16:creationId xmlns:a16="http://schemas.microsoft.com/office/drawing/2014/main" id="{A5F9435C-07A7-483A-9272-252F09D1B492}"/>
              </a:ext>
            </a:extLst>
          </p:cNvPr>
          <p:cNvSpPr txBox="1">
            <a:spLocks noGrp="1"/>
          </p:cNvSpPr>
          <p:nvPr>
            <p:ph type="ftr" sz="quarter" idx="9"/>
          </p:nvPr>
        </p:nvSpPr>
        <p:spPr/>
        <p:txBody>
          <a:bodyPr/>
          <a:lstStyle>
            <a:lvl1pPr>
              <a:defRPr/>
            </a:lvl1pPr>
          </a:lstStyle>
          <a:p>
            <a:pPr lvl="0"/>
            <a:r>
              <a:rPr lang="en-GB"/>
              <a:t>Title of the presentation on three lines - Lorem impsum dolor sit amet consectetuer adipiscing elit, sed diam nonummy</a:t>
            </a:r>
          </a:p>
        </p:txBody>
      </p:sp>
      <p:sp>
        <p:nvSpPr>
          <p:cNvPr id="5" name="Espace réservé du numéro de diapositive 8">
            <a:extLst>
              <a:ext uri="{FF2B5EF4-FFF2-40B4-BE49-F238E27FC236}">
                <a16:creationId xmlns:a16="http://schemas.microsoft.com/office/drawing/2014/main" id="{6C093F8A-2775-435D-A032-06585A2ED611}"/>
              </a:ext>
            </a:extLst>
          </p:cNvPr>
          <p:cNvSpPr txBox="1">
            <a:spLocks noGrp="1"/>
          </p:cNvSpPr>
          <p:nvPr>
            <p:ph type="sldNum" sz="quarter" idx="8"/>
          </p:nvPr>
        </p:nvSpPr>
        <p:spPr/>
        <p:txBody>
          <a:bodyPr/>
          <a:lstStyle>
            <a:lvl1pPr>
              <a:defRPr/>
            </a:lvl1pPr>
          </a:lstStyle>
          <a:p>
            <a:pPr lvl="0"/>
            <a:fld id="{ECA98B88-7457-4500-A48B-853A76C6FF2E}" type="slidenum">
              <a:t>‹#›</a:t>
            </a:fld>
            <a:endParaRPr lang="en-GB"/>
          </a:p>
        </p:txBody>
      </p:sp>
      <p:sp>
        <p:nvSpPr>
          <p:cNvPr id="6" name="Espace réservé pour une image  15">
            <a:extLst>
              <a:ext uri="{FF2B5EF4-FFF2-40B4-BE49-F238E27FC236}">
                <a16:creationId xmlns:a16="http://schemas.microsoft.com/office/drawing/2014/main" id="{0464E102-4503-403F-BBB1-90FFFC74CEE7}"/>
              </a:ext>
            </a:extLst>
          </p:cNvPr>
          <p:cNvSpPr txBox="1">
            <a:spLocks noGrp="1"/>
          </p:cNvSpPr>
          <p:nvPr>
            <p:ph type="pic" idx="4294967295"/>
          </p:nvPr>
        </p:nvSpPr>
        <p:spPr>
          <a:xfrm>
            <a:off x="0" y="3456002"/>
            <a:ext cx="6000000" cy="2736003"/>
          </a:xfrm>
          <a:solidFill>
            <a:srgbClr val="F2F2F2"/>
          </a:solidFill>
        </p:spPr>
        <p:txBody>
          <a:bodyPr tIns="1259997" anchor="ctr" anchorCtr="1">
            <a:noAutofit/>
          </a:bodyPr>
          <a:lstStyle>
            <a:lvl1pPr marL="0" indent="0" algn="ctr">
              <a:lnSpc>
                <a:spcPct val="100000"/>
              </a:lnSpc>
              <a:spcBef>
                <a:spcPts val="0"/>
              </a:spcBef>
              <a:buNone/>
              <a:defRPr sz="1000" b="1">
                <a:solidFill>
                  <a:srgbClr val="000000"/>
                </a:solidFill>
              </a:defRPr>
            </a:lvl1pPr>
          </a:lstStyle>
          <a:p>
            <a:pPr lvl="0"/>
            <a:r>
              <a:rPr lang="en-GB"/>
              <a:t>Click on the icon to insert a picture </a:t>
            </a:r>
          </a:p>
        </p:txBody>
      </p:sp>
      <p:sp>
        <p:nvSpPr>
          <p:cNvPr id="7" name="Titre 2">
            <a:extLst>
              <a:ext uri="{FF2B5EF4-FFF2-40B4-BE49-F238E27FC236}">
                <a16:creationId xmlns:a16="http://schemas.microsoft.com/office/drawing/2014/main" id="{522CCECE-7E9D-46E5-BD66-D0BEB99D411B}"/>
              </a:ext>
            </a:extLst>
          </p:cNvPr>
          <p:cNvSpPr txBox="1">
            <a:spLocks noGrp="1"/>
          </p:cNvSpPr>
          <p:nvPr>
            <p:ph type="title"/>
          </p:nvPr>
        </p:nvSpPr>
        <p:spPr/>
        <p:txBody>
          <a:bodyPr/>
          <a:lstStyle>
            <a:lvl1pPr>
              <a:defRPr/>
            </a:lvl1pPr>
          </a:lstStyle>
          <a:p>
            <a:pPr lvl="0"/>
            <a:r>
              <a:rPr lang="en-GB"/>
              <a:t>Title</a:t>
            </a:r>
          </a:p>
        </p:txBody>
      </p:sp>
      <p:sp>
        <p:nvSpPr>
          <p:cNvPr id="8" name="Espace réservé du contenu 15">
            <a:extLst>
              <a:ext uri="{FF2B5EF4-FFF2-40B4-BE49-F238E27FC236}">
                <a16:creationId xmlns:a16="http://schemas.microsoft.com/office/drawing/2014/main" id="{50BE4A96-55F8-4C7D-AD00-C6E890F8E2F4}"/>
              </a:ext>
            </a:extLst>
          </p:cNvPr>
          <p:cNvSpPr txBox="1">
            <a:spLocks noGrp="1"/>
          </p:cNvSpPr>
          <p:nvPr>
            <p:ph idx="4294967295"/>
          </p:nvPr>
        </p:nvSpPr>
        <p:spPr>
          <a:xfrm>
            <a:off x="791998" y="2019598"/>
            <a:ext cx="10605604" cy="1403997"/>
          </a:xfrm>
        </p:spPr>
        <p:txBody>
          <a:bodyPr/>
          <a:lstStyle>
            <a:lvl1pPr>
              <a:defRPr/>
            </a:lvl1pPr>
            <a:lvl2pPr>
              <a:defRPr/>
            </a:lvl2pPr>
            <a:lvl3pPr>
              <a:defRPr/>
            </a:lvl3pPr>
            <a:lvl4pPr>
              <a:defRPr/>
            </a:lvl4pPr>
            <a:lvl5pPr>
              <a:defRPr/>
            </a:lvl5pPr>
          </a:lstStyle>
          <a:p>
            <a:pPr lvl="0"/>
            <a:r>
              <a:rPr lang="en-GB"/>
              <a:t>Text level 1</a:t>
            </a:r>
          </a:p>
          <a:p>
            <a:pPr lvl="1"/>
            <a:r>
              <a:rPr lang="en-GB"/>
              <a:t>Text level 2</a:t>
            </a:r>
          </a:p>
          <a:p>
            <a:pPr lvl="2"/>
            <a:r>
              <a:rPr lang="en-GB"/>
              <a:t>Text level 3</a:t>
            </a:r>
          </a:p>
          <a:p>
            <a:pPr lvl="3"/>
            <a:r>
              <a:rPr lang="en-GB"/>
              <a:t>Text level 4</a:t>
            </a:r>
          </a:p>
          <a:p>
            <a:pPr lvl="4"/>
            <a:r>
              <a:rPr lang="en-GB"/>
              <a:t>Text level 5</a:t>
            </a:r>
          </a:p>
        </p:txBody>
      </p:sp>
      <p:sp>
        <p:nvSpPr>
          <p:cNvPr id="9" name="Espace réservé du texte 4">
            <a:extLst>
              <a:ext uri="{FF2B5EF4-FFF2-40B4-BE49-F238E27FC236}">
                <a16:creationId xmlns:a16="http://schemas.microsoft.com/office/drawing/2014/main" id="{480A2782-5C79-4EEC-A145-A16AC2D01293}"/>
              </a:ext>
            </a:extLst>
          </p:cNvPr>
          <p:cNvSpPr txBox="1">
            <a:spLocks noGrp="1"/>
          </p:cNvSpPr>
          <p:nvPr>
            <p:ph type="body" idx="4294967295"/>
          </p:nvPr>
        </p:nvSpPr>
        <p:spPr>
          <a:xfrm rot="5400013">
            <a:off x="695597" y="3192093"/>
            <a:ext cx="719998" cy="2111267"/>
          </a:xfrm>
          <a:solidFill>
            <a:srgbClr val="FFFFFF"/>
          </a:solidFill>
        </p:spPr>
        <p:txBody>
          <a:bodyPr tIns="107999" bIns="107999" anchor="ctr"/>
          <a:lstStyle>
            <a:lvl1pPr marL="0" indent="0">
              <a:spcBef>
                <a:spcPts val="0"/>
              </a:spcBef>
              <a:buNone/>
              <a:defRPr sz="1000"/>
            </a:lvl1pPr>
          </a:lstStyle>
          <a:p>
            <a:pPr lvl="0"/>
            <a:r>
              <a:rPr lang="en-GB"/>
              <a:t>Caption text</a:t>
            </a:r>
          </a:p>
        </p:txBody>
      </p:sp>
      <p:sp>
        <p:nvSpPr>
          <p:cNvPr id="10" name="Espace réservé du texte 4">
            <a:extLst>
              <a:ext uri="{FF2B5EF4-FFF2-40B4-BE49-F238E27FC236}">
                <a16:creationId xmlns:a16="http://schemas.microsoft.com/office/drawing/2014/main" id="{E39CC143-17ED-4990-A065-7A28DC9F21C3}"/>
              </a:ext>
            </a:extLst>
          </p:cNvPr>
          <p:cNvSpPr txBox="1">
            <a:spLocks noGrp="1"/>
          </p:cNvSpPr>
          <p:nvPr>
            <p:ph type="body" idx="4294967295"/>
          </p:nvPr>
        </p:nvSpPr>
        <p:spPr>
          <a:xfrm rot="5400013">
            <a:off x="6887603" y="3192093"/>
            <a:ext cx="719998" cy="2111267"/>
          </a:xfrm>
          <a:solidFill>
            <a:srgbClr val="FFFFFF"/>
          </a:solidFill>
        </p:spPr>
        <p:txBody>
          <a:bodyPr tIns="107999" bIns="107999" anchor="ctr"/>
          <a:lstStyle>
            <a:lvl1pPr marL="0" indent="0">
              <a:spcBef>
                <a:spcPts val="0"/>
              </a:spcBef>
              <a:buNone/>
              <a:defRPr sz="1000"/>
            </a:lvl1pPr>
          </a:lstStyle>
          <a:p>
            <a:pPr lvl="0"/>
            <a:r>
              <a:rPr lang="en-GB"/>
              <a:t>Caption text</a:t>
            </a:r>
          </a:p>
        </p:txBody>
      </p:sp>
      <p:sp>
        <p:nvSpPr>
          <p:cNvPr id="11" name="Espace réservé du texte 11">
            <a:extLst>
              <a:ext uri="{FF2B5EF4-FFF2-40B4-BE49-F238E27FC236}">
                <a16:creationId xmlns:a16="http://schemas.microsoft.com/office/drawing/2014/main" id="{EFA896AD-86BF-47F4-97B8-0AF294D3ED08}"/>
              </a:ext>
            </a:extLst>
          </p:cNvPr>
          <p:cNvSpPr txBox="1">
            <a:spLocks noGrp="1"/>
          </p:cNvSpPr>
          <p:nvPr>
            <p:ph type="body" idx="4294967295"/>
          </p:nvPr>
        </p:nvSpPr>
        <p:spPr>
          <a:xfrm>
            <a:off x="791998" y="1467063"/>
            <a:ext cx="10605604" cy="359999"/>
          </a:xfrm>
        </p:spPr>
        <p:txBody>
          <a:bodyPr>
            <a:noAutofit/>
          </a:bodyPr>
          <a:lstStyle>
            <a:lvl1pPr marL="0" indent="0">
              <a:spcBef>
                <a:spcPts val="0"/>
              </a:spcBef>
              <a:buNone/>
              <a:defRPr sz="2200">
                <a:solidFill>
                  <a:srgbClr val="DC3223"/>
                </a:solidFill>
              </a:defRPr>
            </a:lvl1pPr>
          </a:lstStyle>
          <a:p>
            <a:pPr lvl="0"/>
            <a:r>
              <a:rPr lang="en-GB"/>
              <a:t>Subtitle</a:t>
            </a:r>
          </a:p>
        </p:txBody>
      </p:sp>
    </p:spTree>
    <p:extLst>
      <p:ext uri="{BB962C8B-B14F-4D97-AF65-F5344CB8AC3E}">
        <p14:creationId xmlns:p14="http://schemas.microsoft.com/office/powerpoint/2010/main" val="1923292889"/>
      </p:ext>
    </p:extLst>
  </p:cSld>
  <p:clrMapOvr>
    <a:masterClrMapping/>
  </p:clrMapOvr>
  <p:transition spd="slow">
    <p:wipe/>
  </p:transition>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ts_1picture_right">
    <p:spTree>
      <p:nvGrpSpPr>
        <p:cNvPr id="1" name=""/>
        <p:cNvGrpSpPr/>
        <p:nvPr/>
      </p:nvGrpSpPr>
      <p:grpSpPr>
        <a:xfrm>
          <a:off x="0" y="0"/>
          <a:ext cx="0" cy="0"/>
          <a:chOff x="0" y="0"/>
          <a:chExt cx="0" cy="0"/>
        </a:xfrm>
      </p:grpSpPr>
      <p:sp>
        <p:nvSpPr>
          <p:cNvPr id="2" name="Espace réservé pour une image  15">
            <a:extLst>
              <a:ext uri="{FF2B5EF4-FFF2-40B4-BE49-F238E27FC236}">
                <a16:creationId xmlns:a16="http://schemas.microsoft.com/office/drawing/2014/main" id="{AC41CC8C-35FD-4687-BAAD-EB0F32A81C95}"/>
              </a:ext>
            </a:extLst>
          </p:cNvPr>
          <p:cNvSpPr txBox="1">
            <a:spLocks noGrp="1"/>
          </p:cNvSpPr>
          <p:nvPr>
            <p:ph type="pic" idx="4294967295"/>
          </p:nvPr>
        </p:nvSpPr>
        <p:spPr>
          <a:xfrm>
            <a:off x="7079998" y="0"/>
            <a:ext cx="5111998" cy="6191996"/>
          </a:xfrm>
          <a:solidFill>
            <a:srgbClr val="F2F2F2"/>
          </a:solidFill>
        </p:spPr>
        <p:txBody>
          <a:bodyPr tIns="1259997" anchor="ctr" anchorCtr="1">
            <a:noAutofit/>
          </a:bodyPr>
          <a:lstStyle>
            <a:lvl1pPr marL="0" indent="0" algn="ctr">
              <a:lnSpc>
                <a:spcPct val="100000"/>
              </a:lnSpc>
              <a:spcBef>
                <a:spcPts val="0"/>
              </a:spcBef>
              <a:buNone/>
              <a:defRPr sz="1000" b="1">
                <a:solidFill>
                  <a:srgbClr val="000000"/>
                </a:solidFill>
              </a:defRPr>
            </a:lvl1pPr>
          </a:lstStyle>
          <a:p>
            <a:pPr lvl="0"/>
            <a:r>
              <a:rPr lang="en-GB"/>
              <a:t>Click on the icon to insert a picture </a:t>
            </a:r>
          </a:p>
        </p:txBody>
      </p:sp>
      <p:sp>
        <p:nvSpPr>
          <p:cNvPr id="3" name="Espace réservé du contenu 2">
            <a:extLst>
              <a:ext uri="{FF2B5EF4-FFF2-40B4-BE49-F238E27FC236}">
                <a16:creationId xmlns:a16="http://schemas.microsoft.com/office/drawing/2014/main" id="{E67405D3-DC3A-4DB9-851D-4A8214E755DD}"/>
              </a:ext>
            </a:extLst>
          </p:cNvPr>
          <p:cNvSpPr txBox="1">
            <a:spLocks noGrp="1"/>
          </p:cNvSpPr>
          <p:nvPr>
            <p:ph idx="4294967295"/>
          </p:nvPr>
        </p:nvSpPr>
        <p:spPr>
          <a:xfrm>
            <a:off x="791998" y="1483202"/>
            <a:ext cx="5828403" cy="4715999"/>
          </a:xfrm>
        </p:spPr>
        <p:txBody>
          <a:bodyPr/>
          <a:lstStyle>
            <a:lvl1pPr>
              <a:defRPr/>
            </a:lvl1pPr>
            <a:lvl2pPr>
              <a:defRPr/>
            </a:lvl2pPr>
            <a:lvl3pPr>
              <a:defRPr/>
            </a:lvl3pPr>
            <a:lvl4pPr>
              <a:defRPr/>
            </a:lvl4pPr>
            <a:lvl5pPr>
              <a:defRPr/>
            </a:lvl5pPr>
          </a:lstStyle>
          <a:p>
            <a:pPr lvl="0"/>
            <a:r>
              <a:rPr lang="en-GB"/>
              <a:t>Text level 1</a:t>
            </a:r>
          </a:p>
          <a:p>
            <a:pPr lvl="1"/>
            <a:r>
              <a:rPr lang="en-GB"/>
              <a:t>Text level 2</a:t>
            </a:r>
          </a:p>
          <a:p>
            <a:pPr lvl="2"/>
            <a:r>
              <a:rPr lang="en-GB"/>
              <a:t>Text level 3</a:t>
            </a:r>
          </a:p>
          <a:p>
            <a:pPr lvl="3"/>
            <a:r>
              <a:rPr lang="en-GB"/>
              <a:t>Text level 4</a:t>
            </a:r>
          </a:p>
          <a:p>
            <a:pPr lvl="4"/>
            <a:r>
              <a:rPr lang="en-GB"/>
              <a:t>Text level 5</a:t>
            </a:r>
          </a:p>
        </p:txBody>
      </p:sp>
      <p:sp>
        <p:nvSpPr>
          <p:cNvPr id="4" name="Espace réservé de la date 6">
            <a:extLst>
              <a:ext uri="{FF2B5EF4-FFF2-40B4-BE49-F238E27FC236}">
                <a16:creationId xmlns:a16="http://schemas.microsoft.com/office/drawing/2014/main" id="{26B0044A-54C0-4DC9-8D10-3854B27CD902}"/>
              </a:ext>
            </a:extLst>
          </p:cNvPr>
          <p:cNvSpPr txBox="1">
            <a:spLocks noGrp="1"/>
          </p:cNvSpPr>
          <p:nvPr>
            <p:ph type="dt" sz="half" idx="7"/>
          </p:nvPr>
        </p:nvSpPr>
        <p:spPr/>
        <p:txBody>
          <a:bodyPr/>
          <a:lstStyle>
            <a:lvl1pPr>
              <a:defRPr/>
            </a:lvl1pPr>
          </a:lstStyle>
          <a:p>
            <a:pPr lvl="0"/>
            <a:r>
              <a:rPr lang="en-GB"/>
              <a:t>Date</a:t>
            </a:r>
          </a:p>
        </p:txBody>
      </p:sp>
      <p:sp>
        <p:nvSpPr>
          <p:cNvPr id="5" name="Espace réservé du pied de page 7">
            <a:extLst>
              <a:ext uri="{FF2B5EF4-FFF2-40B4-BE49-F238E27FC236}">
                <a16:creationId xmlns:a16="http://schemas.microsoft.com/office/drawing/2014/main" id="{44726202-F312-4752-A62C-63001F9E69ED}"/>
              </a:ext>
            </a:extLst>
          </p:cNvPr>
          <p:cNvSpPr txBox="1">
            <a:spLocks noGrp="1"/>
          </p:cNvSpPr>
          <p:nvPr>
            <p:ph type="ftr" sz="quarter" idx="9"/>
          </p:nvPr>
        </p:nvSpPr>
        <p:spPr/>
        <p:txBody>
          <a:bodyPr/>
          <a:lstStyle>
            <a:lvl1pPr>
              <a:defRPr/>
            </a:lvl1pPr>
          </a:lstStyle>
          <a:p>
            <a:pPr lvl="0"/>
            <a:r>
              <a:rPr lang="en-GB"/>
              <a:t>Title of the presentation on three lines - Lorem impsum dolor sit amet consectetuer adipiscing elit, sed diam nonummy</a:t>
            </a:r>
          </a:p>
        </p:txBody>
      </p:sp>
      <p:sp>
        <p:nvSpPr>
          <p:cNvPr id="6" name="Espace réservé du numéro de diapositive 8">
            <a:extLst>
              <a:ext uri="{FF2B5EF4-FFF2-40B4-BE49-F238E27FC236}">
                <a16:creationId xmlns:a16="http://schemas.microsoft.com/office/drawing/2014/main" id="{E114F7F2-6919-4247-AC16-129C72D5880C}"/>
              </a:ext>
            </a:extLst>
          </p:cNvPr>
          <p:cNvSpPr txBox="1">
            <a:spLocks noGrp="1"/>
          </p:cNvSpPr>
          <p:nvPr>
            <p:ph type="sldNum" sz="quarter" idx="8"/>
          </p:nvPr>
        </p:nvSpPr>
        <p:spPr/>
        <p:txBody>
          <a:bodyPr/>
          <a:lstStyle>
            <a:lvl1pPr>
              <a:defRPr/>
            </a:lvl1pPr>
          </a:lstStyle>
          <a:p>
            <a:pPr lvl="0"/>
            <a:fld id="{69940A87-6722-4F6F-8389-44368E42DC38}" type="slidenum">
              <a:t>‹#›</a:t>
            </a:fld>
            <a:endParaRPr lang="en-GB"/>
          </a:p>
        </p:txBody>
      </p:sp>
      <p:sp>
        <p:nvSpPr>
          <p:cNvPr id="7" name="Espace réservé du texte 4">
            <a:extLst>
              <a:ext uri="{FF2B5EF4-FFF2-40B4-BE49-F238E27FC236}">
                <a16:creationId xmlns:a16="http://schemas.microsoft.com/office/drawing/2014/main" id="{FC991D62-5685-40F7-857A-A79470FC8477}"/>
              </a:ext>
            </a:extLst>
          </p:cNvPr>
          <p:cNvSpPr txBox="1">
            <a:spLocks noGrp="1"/>
          </p:cNvSpPr>
          <p:nvPr>
            <p:ph type="body" idx="4294967295"/>
          </p:nvPr>
        </p:nvSpPr>
        <p:spPr>
          <a:xfrm rot="5400013">
            <a:off x="7775604" y="-263909"/>
            <a:ext cx="719998" cy="2111267"/>
          </a:xfrm>
          <a:solidFill>
            <a:srgbClr val="FFFFFF"/>
          </a:solidFill>
        </p:spPr>
        <p:txBody>
          <a:bodyPr tIns="107999" bIns="107999" anchor="ctr"/>
          <a:lstStyle>
            <a:lvl1pPr marL="0" indent="0">
              <a:spcBef>
                <a:spcPts val="0"/>
              </a:spcBef>
              <a:buNone/>
              <a:defRPr sz="1000"/>
            </a:lvl1pPr>
          </a:lstStyle>
          <a:p>
            <a:pPr lvl="0"/>
            <a:r>
              <a:rPr lang="en-GB"/>
              <a:t>Caption text</a:t>
            </a:r>
          </a:p>
        </p:txBody>
      </p:sp>
      <p:sp>
        <p:nvSpPr>
          <p:cNvPr id="8" name="Titre 3">
            <a:extLst>
              <a:ext uri="{FF2B5EF4-FFF2-40B4-BE49-F238E27FC236}">
                <a16:creationId xmlns:a16="http://schemas.microsoft.com/office/drawing/2014/main" id="{4C79C7ED-C70E-4D64-BA97-C07EBDE939B9}"/>
              </a:ext>
            </a:extLst>
          </p:cNvPr>
          <p:cNvSpPr txBox="1">
            <a:spLocks noGrp="1"/>
          </p:cNvSpPr>
          <p:nvPr>
            <p:ph type="title"/>
          </p:nvPr>
        </p:nvSpPr>
        <p:spPr>
          <a:xfrm>
            <a:off x="791998" y="557646"/>
            <a:ext cx="5828403" cy="647998"/>
          </a:xfrm>
        </p:spPr>
        <p:txBody>
          <a:bodyPr/>
          <a:lstStyle>
            <a:lvl1pPr>
              <a:defRPr/>
            </a:lvl1pPr>
          </a:lstStyle>
          <a:p>
            <a:pPr lvl="0"/>
            <a:r>
              <a:rPr lang="en-GB"/>
              <a:t>Title</a:t>
            </a:r>
          </a:p>
        </p:txBody>
      </p:sp>
    </p:spTree>
    <p:extLst>
      <p:ext uri="{BB962C8B-B14F-4D97-AF65-F5344CB8AC3E}">
        <p14:creationId xmlns:p14="http://schemas.microsoft.com/office/powerpoint/2010/main" val="799281775"/>
      </p:ext>
    </p:extLst>
  </p:cSld>
  <p:clrMapOvr>
    <a:masterClrMapping/>
  </p:clrMapOvr>
  <p:transition spd="slow">
    <p:wipe/>
  </p:transition>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ntents_subtitle_1picture_right">
    <p:spTree>
      <p:nvGrpSpPr>
        <p:cNvPr id="1" name=""/>
        <p:cNvGrpSpPr/>
        <p:nvPr/>
      </p:nvGrpSpPr>
      <p:grpSpPr>
        <a:xfrm>
          <a:off x="0" y="0"/>
          <a:ext cx="0" cy="0"/>
          <a:chOff x="0" y="0"/>
          <a:chExt cx="0" cy="0"/>
        </a:xfrm>
      </p:grpSpPr>
      <p:sp>
        <p:nvSpPr>
          <p:cNvPr id="2" name="Espace réservé pour une image  15">
            <a:extLst>
              <a:ext uri="{FF2B5EF4-FFF2-40B4-BE49-F238E27FC236}">
                <a16:creationId xmlns:a16="http://schemas.microsoft.com/office/drawing/2014/main" id="{1E3D54FC-7B03-459E-B9F7-ED88ACE540FB}"/>
              </a:ext>
            </a:extLst>
          </p:cNvPr>
          <p:cNvSpPr txBox="1">
            <a:spLocks noGrp="1"/>
          </p:cNvSpPr>
          <p:nvPr>
            <p:ph type="pic" idx="4294967295"/>
          </p:nvPr>
        </p:nvSpPr>
        <p:spPr>
          <a:xfrm>
            <a:off x="7079998" y="0"/>
            <a:ext cx="5111998" cy="6191996"/>
          </a:xfrm>
          <a:solidFill>
            <a:srgbClr val="F2F2F2"/>
          </a:solidFill>
        </p:spPr>
        <p:txBody>
          <a:bodyPr tIns="1259997" anchor="ctr" anchorCtr="1">
            <a:noAutofit/>
          </a:bodyPr>
          <a:lstStyle>
            <a:lvl1pPr marL="0" indent="0" algn="ctr">
              <a:lnSpc>
                <a:spcPct val="100000"/>
              </a:lnSpc>
              <a:spcBef>
                <a:spcPts val="0"/>
              </a:spcBef>
              <a:buNone/>
              <a:defRPr sz="1000" b="1">
                <a:solidFill>
                  <a:srgbClr val="000000"/>
                </a:solidFill>
              </a:defRPr>
            </a:lvl1pPr>
          </a:lstStyle>
          <a:p>
            <a:pPr lvl="0"/>
            <a:r>
              <a:rPr lang="en-GB"/>
              <a:t>Click on the icon to insert a picture </a:t>
            </a:r>
          </a:p>
        </p:txBody>
      </p:sp>
      <p:sp>
        <p:nvSpPr>
          <p:cNvPr id="3" name="Espace réservé du contenu 2">
            <a:extLst>
              <a:ext uri="{FF2B5EF4-FFF2-40B4-BE49-F238E27FC236}">
                <a16:creationId xmlns:a16="http://schemas.microsoft.com/office/drawing/2014/main" id="{92568813-694F-4EDF-97F8-B23AC441E0A4}"/>
              </a:ext>
            </a:extLst>
          </p:cNvPr>
          <p:cNvSpPr txBox="1">
            <a:spLocks noGrp="1"/>
          </p:cNvSpPr>
          <p:nvPr>
            <p:ph idx="4294967295"/>
          </p:nvPr>
        </p:nvSpPr>
        <p:spPr>
          <a:xfrm>
            <a:off x="791998" y="2019324"/>
            <a:ext cx="5828403" cy="4181450"/>
          </a:xfrm>
        </p:spPr>
        <p:txBody>
          <a:bodyPr/>
          <a:lstStyle>
            <a:lvl1pPr>
              <a:defRPr/>
            </a:lvl1pPr>
            <a:lvl2pPr>
              <a:defRPr/>
            </a:lvl2pPr>
            <a:lvl3pPr>
              <a:defRPr/>
            </a:lvl3pPr>
            <a:lvl4pPr>
              <a:defRPr/>
            </a:lvl4pPr>
            <a:lvl5pPr>
              <a:defRPr/>
            </a:lvl5pPr>
          </a:lstStyle>
          <a:p>
            <a:pPr lvl="0"/>
            <a:r>
              <a:rPr lang="en-GB"/>
              <a:t>Text level 1</a:t>
            </a:r>
          </a:p>
          <a:p>
            <a:pPr lvl="1"/>
            <a:r>
              <a:rPr lang="en-GB"/>
              <a:t>Text level 2</a:t>
            </a:r>
          </a:p>
          <a:p>
            <a:pPr lvl="2"/>
            <a:r>
              <a:rPr lang="en-GB"/>
              <a:t>Text level 3</a:t>
            </a:r>
          </a:p>
          <a:p>
            <a:pPr lvl="3"/>
            <a:r>
              <a:rPr lang="en-GB"/>
              <a:t>Text level 4</a:t>
            </a:r>
          </a:p>
          <a:p>
            <a:pPr lvl="4"/>
            <a:r>
              <a:rPr lang="en-GB"/>
              <a:t>Text level 5</a:t>
            </a:r>
          </a:p>
        </p:txBody>
      </p:sp>
      <p:sp>
        <p:nvSpPr>
          <p:cNvPr id="4" name="Espace réservé de la date 6">
            <a:extLst>
              <a:ext uri="{FF2B5EF4-FFF2-40B4-BE49-F238E27FC236}">
                <a16:creationId xmlns:a16="http://schemas.microsoft.com/office/drawing/2014/main" id="{94768EED-7D58-4130-A1D5-88DE8D0AD0CF}"/>
              </a:ext>
            </a:extLst>
          </p:cNvPr>
          <p:cNvSpPr txBox="1">
            <a:spLocks noGrp="1"/>
          </p:cNvSpPr>
          <p:nvPr>
            <p:ph type="dt" sz="half" idx="7"/>
          </p:nvPr>
        </p:nvSpPr>
        <p:spPr/>
        <p:txBody>
          <a:bodyPr/>
          <a:lstStyle>
            <a:lvl1pPr>
              <a:defRPr/>
            </a:lvl1pPr>
          </a:lstStyle>
          <a:p>
            <a:pPr lvl="0"/>
            <a:r>
              <a:rPr lang="en-GB"/>
              <a:t>Date</a:t>
            </a:r>
          </a:p>
        </p:txBody>
      </p:sp>
      <p:sp>
        <p:nvSpPr>
          <p:cNvPr id="5" name="Espace réservé du pied de page 7">
            <a:extLst>
              <a:ext uri="{FF2B5EF4-FFF2-40B4-BE49-F238E27FC236}">
                <a16:creationId xmlns:a16="http://schemas.microsoft.com/office/drawing/2014/main" id="{F5D7F450-ACE3-434F-9603-8E394110A2B2}"/>
              </a:ext>
            </a:extLst>
          </p:cNvPr>
          <p:cNvSpPr txBox="1">
            <a:spLocks noGrp="1"/>
          </p:cNvSpPr>
          <p:nvPr>
            <p:ph type="ftr" sz="quarter" idx="9"/>
          </p:nvPr>
        </p:nvSpPr>
        <p:spPr/>
        <p:txBody>
          <a:bodyPr/>
          <a:lstStyle>
            <a:lvl1pPr>
              <a:defRPr/>
            </a:lvl1pPr>
          </a:lstStyle>
          <a:p>
            <a:pPr lvl="0"/>
            <a:r>
              <a:rPr lang="en-GB"/>
              <a:t>Title of the presentation on three lines - Lorem impsum dolor sit amet consectetuer adipiscing elit, sed diam nonummy</a:t>
            </a:r>
          </a:p>
        </p:txBody>
      </p:sp>
      <p:sp>
        <p:nvSpPr>
          <p:cNvPr id="6" name="Espace réservé du numéro de diapositive 8">
            <a:extLst>
              <a:ext uri="{FF2B5EF4-FFF2-40B4-BE49-F238E27FC236}">
                <a16:creationId xmlns:a16="http://schemas.microsoft.com/office/drawing/2014/main" id="{F21C4BF9-6A8E-47B0-886F-57B8934CFA6C}"/>
              </a:ext>
            </a:extLst>
          </p:cNvPr>
          <p:cNvSpPr txBox="1">
            <a:spLocks noGrp="1"/>
          </p:cNvSpPr>
          <p:nvPr>
            <p:ph type="sldNum" sz="quarter" idx="8"/>
          </p:nvPr>
        </p:nvSpPr>
        <p:spPr/>
        <p:txBody>
          <a:bodyPr/>
          <a:lstStyle>
            <a:lvl1pPr>
              <a:defRPr/>
            </a:lvl1pPr>
          </a:lstStyle>
          <a:p>
            <a:pPr lvl="0"/>
            <a:fld id="{D8B977CE-CF72-4682-A7A2-094BBE9A55E8}" type="slidenum">
              <a:t>‹#›</a:t>
            </a:fld>
            <a:endParaRPr lang="en-GB"/>
          </a:p>
        </p:txBody>
      </p:sp>
      <p:sp>
        <p:nvSpPr>
          <p:cNvPr id="7" name="Espace réservé du texte 11">
            <a:extLst>
              <a:ext uri="{FF2B5EF4-FFF2-40B4-BE49-F238E27FC236}">
                <a16:creationId xmlns:a16="http://schemas.microsoft.com/office/drawing/2014/main" id="{2B2C60F8-9915-4780-9F98-584ADCDBE4E1}"/>
              </a:ext>
            </a:extLst>
          </p:cNvPr>
          <p:cNvSpPr txBox="1">
            <a:spLocks noGrp="1"/>
          </p:cNvSpPr>
          <p:nvPr>
            <p:ph type="body" idx="4294967295"/>
          </p:nvPr>
        </p:nvSpPr>
        <p:spPr>
          <a:xfrm>
            <a:off x="791998" y="1467063"/>
            <a:ext cx="5828403" cy="359999"/>
          </a:xfrm>
        </p:spPr>
        <p:txBody>
          <a:bodyPr>
            <a:noAutofit/>
          </a:bodyPr>
          <a:lstStyle>
            <a:lvl1pPr marL="0" indent="0">
              <a:spcBef>
                <a:spcPts val="0"/>
              </a:spcBef>
              <a:buNone/>
              <a:defRPr sz="2200">
                <a:solidFill>
                  <a:srgbClr val="DC3223"/>
                </a:solidFill>
              </a:defRPr>
            </a:lvl1pPr>
          </a:lstStyle>
          <a:p>
            <a:pPr lvl="0"/>
            <a:r>
              <a:rPr lang="en-GB"/>
              <a:t>Subtitle</a:t>
            </a:r>
          </a:p>
        </p:txBody>
      </p:sp>
      <p:sp>
        <p:nvSpPr>
          <p:cNvPr id="8" name="Espace réservé du texte 4">
            <a:extLst>
              <a:ext uri="{FF2B5EF4-FFF2-40B4-BE49-F238E27FC236}">
                <a16:creationId xmlns:a16="http://schemas.microsoft.com/office/drawing/2014/main" id="{C18FD313-A804-4184-BFFB-B2C7BEA92FB3}"/>
              </a:ext>
            </a:extLst>
          </p:cNvPr>
          <p:cNvSpPr txBox="1">
            <a:spLocks noGrp="1"/>
          </p:cNvSpPr>
          <p:nvPr>
            <p:ph type="body" idx="4294967295"/>
          </p:nvPr>
        </p:nvSpPr>
        <p:spPr>
          <a:xfrm rot="5400013">
            <a:off x="7775604" y="-263909"/>
            <a:ext cx="719998" cy="2111267"/>
          </a:xfrm>
          <a:solidFill>
            <a:srgbClr val="FFFFFF"/>
          </a:solidFill>
        </p:spPr>
        <p:txBody>
          <a:bodyPr tIns="107999" bIns="107999" anchor="ctr"/>
          <a:lstStyle>
            <a:lvl1pPr marL="0" indent="0">
              <a:spcBef>
                <a:spcPts val="0"/>
              </a:spcBef>
              <a:buNone/>
              <a:defRPr sz="1000"/>
            </a:lvl1pPr>
          </a:lstStyle>
          <a:p>
            <a:pPr lvl="0"/>
            <a:r>
              <a:rPr lang="en-GB"/>
              <a:t>Caption text</a:t>
            </a:r>
          </a:p>
        </p:txBody>
      </p:sp>
      <p:sp>
        <p:nvSpPr>
          <p:cNvPr id="9" name="Titre 3">
            <a:extLst>
              <a:ext uri="{FF2B5EF4-FFF2-40B4-BE49-F238E27FC236}">
                <a16:creationId xmlns:a16="http://schemas.microsoft.com/office/drawing/2014/main" id="{C6E829A2-F689-4412-A9C9-7EF9B107413C}"/>
              </a:ext>
            </a:extLst>
          </p:cNvPr>
          <p:cNvSpPr txBox="1">
            <a:spLocks noGrp="1"/>
          </p:cNvSpPr>
          <p:nvPr>
            <p:ph type="title"/>
          </p:nvPr>
        </p:nvSpPr>
        <p:spPr>
          <a:xfrm>
            <a:off x="791998" y="557646"/>
            <a:ext cx="5828403" cy="647998"/>
          </a:xfrm>
        </p:spPr>
        <p:txBody>
          <a:bodyPr/>
          <a:lstStyle>
            <a:lvl1pPr>
              <a:defRPr/>
            </a:lvl1pPr>
          </a:lstStyle>
          <a:p>
            <a:pPr lvl="0"/>
            <a:r>
              <a:rPr lang="en-GB"/>
              <a:t>Title</a:t>
            </a:r>
          </a:p>
        </p:txBody>
      </p:sp>
    </p:spTree>
    <p:extLst>
      <p:ext uri="{BB962C8B-B14F-4D97-AF65-F5344CB8AC3E}">
        <p14:creationId xmlns:p14="http://schemas.microsoft.com/office/powerpoint/2010/main" val="4143598822"/>
      </p:ext>
    </p:extLst>
  </p:cSld>
  <p:clrMapOvr>
    <a:masterClrMapping/>
  </p:clrMapOvr>
  <p:transition spd="slow">
    <p:wipe/>
  </p:transition>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ntents_2_pictures_right">
    <p:spTree>
      <p:nvGrpSpPr>
        <p:cNvPr id="1" name=""/>
        <p:cNvGrpSpPr/>
        <p:nvPr/>
      </p:nvGrpSpPr>
      <p:grpSpPr>
        <a:xfrm>
          <a:off x="0" y="0"/>
          <a:ext cx="0" cy="0"/>
          <a:chOff x="0" y="0"/>
          <a:chExt cx="0" cy="0"/>
        </a:xfrm>
      </p:grpSpPr>
      <p:sp>
        <p:nvSpPr>
          <p:cNvPr id="2" name="Espace réservé pour une image  15">
            <a:extLst>
              <a:ext uri="{FF2B5EF4-FFF2-40B4-BE49-F238E27FC236}">
                <a16:creationId xmlns:a16="http://schemas.microsoft.com/office/drawing/2014/main" id="{A276933A-947A-4E70-BFC3-22AD8AB73E3C}"/>
              </a:ext>
            </a:extLst>
          </p:cNvPr>
          <p:cNvSpPr txBox="1">
            <a:spLocks noGrp="1"/>
          </p:cNvSpPr>
          <p:nvPr>
            <p:ph type="pic" idx="4294967295"/>
          </p:nvPr>
        </p:nvSpPr>
        <p:spPr>
          <a:xfrm>
            <a:off x="7079998" y="0"/>
            <a:ext cx="5111998" cy="3024003"/>
          </a:xfrm>
          <a:solidFill>
            <a:srgbClr val="F2F2F2"/>
          </a:solidFill>
        </p:spPr>
        <p:txBody>
          <a:bodyPr tIns="1259997" anchor="ctr" anchorCtr="1">
            <a:noAutofit/>
          </a:bodyPr>
          <a:lstStyle>
            <a:lvl1pPr marL="0" indent="0" algn="ctr">
              <a:lnSpc>
                <a:spcPct val="100000"/>
              </a:lnSpc>
              <a:spcBef>
                <a:spcPts val="0"/>
              </a:spcBef>
              <a:buNone/>
              <a:defRPr sz="1000" b="1">
                <a:solidFill>
                  <a:srgbClr val="000000"/>
                </a:solidFill>
              </a:defRPr>
            </a:lvl1pPr>
          </a:lstStyle>
          <a:p>
            <a:pPr lvl="0"/>
            <a:r>
              <a:rPr lang="en-GB"/>
              <a:t>Click on the icon to insert a picture </a:t>
            </a:r>
          </a:p>
        </p:txBody>
      </p:sp>
      <p:sp>
        <p:nvSpPr>
          <p:cNvPr id="3" name="Espace réservé du contenu 2">
            <a:extLst>
              <a:ext uri="{FF2B5EF4-FFF2-40B4-BE49-F238E27FC236}">
                <a16:creationId xmlns:a16="http://schemas.microsoft.com/office/drawing/2014/main" id="{4643869F-B86B-443B-9B5E-FE3EA6C6C0D5}"/>
              </a:ext>
            </a:extLst>
          </p:cNvPr>
          <p:cNvSpPr txBox="1">
            <a:spLocks noGrp="1"/>
          </p:cNvSpPr>
          <p:nvPr>
            <p:ph idx="4294967295"/>
          </p:nvPr>
        </p:nvSpPr>
        <p:spPr>
          <a:xfrm>
            <a:off x="791998" y="1483202"/>
            <a:ext cx="5828403" cy="4715999"/>
          </a:xfrm>
        </p:spPr>
        <p:txBody>
          <a:bodyPr/>
          <a:lstStyle>
            <a:lvl1pPr>
              <a:defRPr/>
            </a:lvl1pPr>
            <a:lvl2pPr>
              <a:defRPr/>
            </a:lvl2pPr>
            <a:lvl3pPr>
              <a:defRPr/>
            </a:lvl3pPr>
            <a:lvl4pPr>
              <a:defRPr/>
            </a:lvl4pPr>
            <a:lvl5pPr>
              <a:defRPr/>
            </a:lvl5pPr>
          </a:lstStyle>
          <a:p>
            <a:pPr lvl="0"/>
            <a:r>
              <a:rPr lang="en-GB"/>
              <a:t>Text level 1</a:t>
            </a:r>
          </a:p>
          <a:p>
            <a:pPr lvl="1"/>
            <a:r>
              <a:rPr lang="en-GB"/>
              <a:t>Text level 2</a:t>
            </a:r>
          </a:p>
          <a:p>
            <a:pPr lvl="2"/>
            <a:r>
              <a:rPr lang="en-GB"/>
              <a:t>Text level 3</a:t>
            </a:r>
          </a:p>
          <a:p>
            <a:pPr lvl="3"/>
            <a:r>
              <a:rPr lang="en-GB"/>
              <a:t>Text level 4</a:t>
            </a:r>
          </a:p>
          <a:p>
            <a:pPr lvl="4"/>
            <a:r>
              <a:rPr lang="en-GB"/>
              <a:t>Text level 5</a:t>
            </a:r>
          </a:p>
        </p:txBody>
      </p:sp>
      <p:sp>
        <p:nvSpPr>
          <p:cNvPr id="4" name="Espace réservé de la date 6">
            <a:extLst>
              <a:ext uri="{FF2B5EF4-FFF2-40B4-BE49-F238E27FC236}">
                <a16:creationId xmlns:a16="http://schemas.microsoft.com/office/drawing/2014/main" id="{52A0D6E5-3726-4D2E-B65F-1E559640E65E}"/>
              </a:ext>
            </a:extLst>
          </p:cNvPr>
          <p:cNvSpPr txBox="1">
            <a:spLocks noGrp="1"/>
          </p:cNvSpPr>
          <p:nvPr>
            <p:ph type="dt" sz="half" idx="7"/>
          </p:nvPr>
        </p:nvSpPr>
        <p:spPr/>
        <p:txBody>
          <a:bodyPr/>
          <a:lstStyle>
            <a:lvl1pPr>
              <a:defRPr/>
            </a:lvl1pPr>
          </a:lstStyle>
          <a:p>
            <a:pPr lvl="0"/>
            <a:r>
              <a:rPr lang="en-GB"/>
              <a:t>Date</a:t>
            </a:r>
          </a:p>
        </p:txBody>
      </p:sp>
      <p:sp>
        <p:nvSpPr>
          <p:cNvPr id="5" name="Espace réservé du pied de page 7">
            <a:extLst>
              <a:ext uri="{FF2B5EF4-FFF2-40B4-BE49-F238E27FC236}">
                <a16:creationId xmlns:a16="http://schemas.microsoft.com/office/drawing/2014/main" id="{A071F8B4-3F63-424E-8C9E-2947934E1379}"/>
              </a:ext>
            </a:extLst>
          </p:cNvPr>
          <p:cNvSpPr txBox="1">
            <a:spLocks noGrp="1"/>
          </p:cNvSpPr>
          <p:nvPr>
            <p:ph type="ftr" sz="quarter" idx="9"/>
          </p:nvPr>
        </p:nvSpPr>
        <p:spPr/>
        <p:txBody>
          <a:bodyPr/>
          <a:lstStyle>
            <a:lvl1pPr>
              <a:defRPr/>
            </a:lvl1pPr>
          </a:lstStyle>
          <a:p>
            <a:pPr lvl="0"/>
            <a:r>
              <a:rPr lang="en-GB"/>
              <a:t>Title of the presentation on three lines - Lorem impsum dolor sit amet consectetuer adipiscing elit, sed diam nonummy</a:t>
            </a:r>
          </a:p>
        </p:txBody>
      </p:sp>
      <p:sp>
        <p:nvSpPr>
          <p:cNvPr id="6" name="Espace réservé du numéro de diapositive 8">
            <a:extLst>
              <a:ext uri="{FF2B5EF4-FFF2-40B4-BE49-F238E27FC236}">
                <a16:creationId xmlns:a16="http://schemas.microsoft.com/office/drawing/2014/main" id="{21BDD919-ED4E-4CA2-B231-733A446AA351}"/>
              </a:ext>
            </a:extLst>
          </p:cNvPr>
          <p:cNvSpPr txBox="1">
            <a:spLocks noGrp="1"/>
          </p:cNvSpPr>
          <p:nvPr>
            <p:ph type="sldNum" sz="quarter" idx="8"/>
          </p:nvPr>
        </p:nvSpPr>
        <p:spPr/>
        <p:txBody>
          <a:bodyPr/>
          <a:lstStyle>
            <a:lvl1pPr>
              <a:defRPr/>
            </a:lvl1pPr>
          </a:lstStyle>
          <a:p>
            <a:pPr lvl="0"/>
            <a:fld id="{9EA7DBF1-1523-4674-99DA-699BF066D2EF}" type="slidenum">
              <a:t>‹#›</a:t>
            </a:fld>
            <a:endParaRPr lang="en-GB"/>
          </a:p>
        </p:txBody>
      </p:sp>
      <p:sp>
        <p:nvSpPr>
          <p:cNvPr id="7" name="Espace réservé pour une image  15">
            <a:extLst>
              <a:ext uri="{FF2B5EF4-FFF2-40B4-BE49-F238E27FC236}">
                <a16:creationId xmlns:a16="http://schemas.microsoft.com/office/drawing/2014/main" id="{895FA32C-2047-44DA-B6EE-3A3D093FCADA}"/>
              </a:ext>
            </a:extLst>
          </p:cNvPr>
          <p:cNvSpPr txBox="1">
            <a:spLocks noGrp="1"/>
          </p:cNvSpPr>
          <p:nvPr>
            <p:ph type="pic" idx="4294967295"/>
          </p:nvPr>
        </p:nvSpPr>
        <p:spPr>
          <a:xfrm>
            <a:off x="7079998" y="3168002"/>
            <a:ext cx="5111998" cy="3024003"/>
          </a:xfrm>
          <a:solidFill>
            <a:srgbClr val="F2F2F2"/>
          </a:solidFill>
        </p:spPr>
        <p:txBody>
          <a:bodyPr tIns="1259997" anchor="ctr" anchorCtr="1">
            <a:noAutofit/>
          </a:bodyPr>
          <a:lstStyle>
            <a:lvl1pPr marL="0" indent="0" algn="ctr">
              <a:lnSpc>
                <a:spcPct val="100000"/>
              </a:lnSpc>
              <a:spcBef>
                <a:spcPts val="0"/>
              </a:spcBef>
              <a:buNone/>
              <a:defRPr sz="1000" b="1">
                <a:solidFill>
                  <a:srgbClr val="000000"/>
                </a:solidFill>
              </a:defRPr>
            </a:lvl1pPr>
          </a:lstStyle>
          <a:p>
            <a:pPr lvl="0"/>
            <a:r>
              <a:rPr lang="en-GB"/>
              <a:t>Click on the icon to insert a picture </a:t>
            </a:r>
          </a:p>
        </p:txBody>
      </p:sp>
      <p:sp>
        <p:nvSpPr>
          <p:cNvPr id="8" name="Espace réservé du texte 4">
            <a:extLst>
              <a:ext uri="{FF2B5EF4-FFF2-40B4-BE49-F238E27FC236}">
                <a16:creationId xmlns:a16="http://schemas.microsoft.com/office/drawing/2014/main" id="{75379F6A-1CBB-437D-AD7F-377E06D0BA0F}"/>
              </a:ext>
            </a:extLst>
          </p:cNvPr>
          <p:cNvSpPr txBox="1">
            <a:spLocks noGrp="1"/>
          </p:cNvSpPr>
          <p:nvPr>
            <p:ph type="body" idx="4294967295"/>
          </p:nvPr>
        </p:nvSpPr>
        <p:spPr>
          <a:xfrm rot="5400013">
            <a:off x="7775604" y="-263909"/>
            <a:ext cx="719998" cy="2111267"/>
          </a:xfrm>
          <a:solidFill>
            <a:srgbClr val="FFFFFF"/>
          </a:solidFill>
        </p:spPr>
        <p:txBody>
          <a:bodyPr tIns="107999" bIns="107999" anchor="ctr"/>
          <a:lstStyle>
            <a:lvl1pPr marL="0" indent="0">
              <a:spcBef>
                <a:spcPts val="0"/>
              </a:spcBef>
              <a:buNone/>
              <a:defRPr sz="1000"/>
            </a:lvl1pPr>
          </a:lstStyle>
          <a:p>
            <a:pPr lvl="0"/>
            <a:r>
              <a:rPr lang="en-GB"/>
              <a:t>Caption text</a:t>
            </a:r>
          </a:p>
        </p:txBody>
      </p:sp>
      <p:sp>
        <p:nvSpPr>
          <p:cNvPr id="9" name="Espace réservé du texte 4">
            <a:extLst>
              <a:ext uri="{FF2B5EF4-FFF2-40B4-BE49-F238E27FC236}">
                <a16:creationId xmlns:a16="http://schemas.microsoft.com/office/drawing/2014/main" id="{CB9A4E53-8FAF-4BC3-9BF7-51F4953AA1EE}"/>
              </a:ext>
            </a:extLst>
          </p:cNvPr>
          <p:cNvSpPr txBox="1">
            <a:spLocks noGrp="1"/>
          </p:cNvSpPr>
          <p:nvPr>
            <p:ph type="body" idx="4294967295"/>
          </p:nvPr>
        </p:nvSpPr>
        <p:spPr>
          <a:xfrm rot="5400013">
            <a:off x="7775604" y="2904093"/>
            <a:ext cx="719998" cy="2111267"/>
          </a:xfrm>
          <a:solidFill>
            <a:srgbClr val="FFFFFF"/>
          </a:solidFill>
        </p:spPr>
        <p:txBody>
          <a:bodyPr tIns="107999" bIns="107999" anchor="ctr"/>
          <a:lstStyle>
            <a:lvl1pPr marL="0" indent="0">
              <a:spcBef>
                <a:spcPts val="0"/>
              </a:spcBef>
              <a:buNone/>
              <a:defRPr sz="1000"/>
            </a:lvl1pPr>
          </a:lstStyle>
          <a:p>
            <a:pPr lvl="0"/>
            <a:r>
              <a:rPr lang="en-GB"/>
              <a:t>Caption text</a:t>
            </a:r>
          </a:p>
        </p:txBody>
      </p:sp>
      <p:sp>
        <p:nvSpPr>
          <p:cNvPr id="10" name="Titre 3">
            <a:extLst>
              <a:ext uri="{FF2B5EF4-FFF2-40B4-BE49-F238E27FC236}">
                <a16:creationId xmlns:a16="http://schemas.microsoft.com/office/drawing/2014/main" id="{E35D47DC-915D-488E-8398-461D1F9CC9E4}"/>
              </a:ext>
            </a:extLst>
          </p:cNvPr>
          <p:cNvSpPr txBox="1">
            <a:spLocks noGrp="1"/>
          </p:cNvSpPr>
          <p:nvPr>
            <p:ph type="title"/>
          </p:nvPr>
        </p:nvSpPr>
        <p:spPr>
          <a:xfrm>
            <a:off x="791998" y="557646"/>
            <a:ext cx="5828403" cy="647998"/>
          </a:xfrm>
        </p:spPr>
        <p:txBody>
          <a:bodyPr/>
          <a:lstStyle>
            <a:lvl1pPr>
              <a:defRPr/>
            </a:lvl1pPr>
          </a:lstStyle>
          <a:p>
            <a:pPr lvl="0"/>
            <a:r>
              <a:rPr lang="en-GB"/>
              <a:t>Title</a:t>
            </a:r>
          </a:p>
        </p:txBody>
      </p:sp>
    </p:spTree>
    <p:extLst>
      <p:ext uri="{BB962C8B-B14F-4D97-AF65-F5344CB8AC3E}">
        <p14:creationId xmlns:p14="http://schemas.microsoft.com/office/powerpoint/2010/main" val="3496975943"/>
      </p:ext>
    </p:extLst>
  </p:cSld>
  <p:clrMapOvr>
    <a:masterClrMapping/>
  </p:clrMapOvr>
  <p:transition spd="slow">
    <p:wipe/>
  </p:transition>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ontents_subtitle_2_pictures_right">
    <p:spTree>
      <p:nvGrpSpPr>
        <p:cNvPr id="1" name=""/>
        <p:cNvGrpSpPr/>
        <p:nvPr/>
      </p:nvGrpSpPr>
      <p:grpSpPr>
        <a:xfrm>
          <a:off x="0" y="0"/>
          <a:ext cx="0" cy="0"/>
          <a:chOff x="0" y="0"/>
          <a:chExt cx="0" cy="0"/>
        </a:xfrm>
      </p:grpSpPr>
      <p:sp>
        <p:nvSpPr>
          <p:cNvPr id="2" name="Espace réservé pour une image  15">
            <a:extLst>
              <a:ext uri="{FF2B5EF4-FFF2-40B4-BE49-F238E27FC236}">
                <a16:creationId xmlns:a16="http://schemas.microsoft.com/office/drawing/2014/main" id="{EDE17E00-5681-4AB8-8E24-AAEDDB6E03C6}"/>
              </a:ext>
            </a:extLst>
          </p:cNvPr>
          <p:cNvSpPr txBox="1">
            <a:spLocks noGrp="1"/>
          </p:cNvSpPr>
          <p:nvPr>
            <p:ph type="pic" idx="4294967295"/>
          </p:nvPr>
        </p:nvSpPr>
        <p:spPr>
          <a:xfrm>
            <a:off x="7079998" y="0"/>
            <a:ext cx="5111998" cy="3024003"/>
          </a:xfrm>
          <a:solidFill>
            <a:srgbClr val="F2F2F2"/>
          </a:solidFill>
        </p:spPr>
        <p:txBody>
          <a:bodyPr tIns="1259997" anchor="ctr" anchorCtr="1">
            <a:noAutofit/>
          </a:bodyPr>
          <a:lstStyle>
            <a:lvl1pPr marL="0" indent="0" algn="ctr">
              <a:lnSpc>
                <a:spcPct val="100000"/>
              </a:lnSpc>
              <a:spcBef>
                <a:spcPts val="0"/>
              </a:spcBef>
              <a:buNone/>
              <a:defRPr sz="1000" b="1">
                <a:solidFill>
                  <a:srgbClr val="000000"/>
                </a:solidFill>
              </a:defRPr>
            </a:lvl1pPr>
          </a:lstStyle>
          <a:p>
            <a:pPr lvl="0"/>
            <a:r>
              <a:rPr lang="en-GB"/>
              <a:t>Click on the icon to insert a picture </a:t>
            </a:r>
          </a:p>
        </p:txBody>
      </p:sp>
      <p:sp>
        <p:nvSpPr>
          <p:cNvPr id="3" name="Espace réservé du contenu 2">
            <a:extLst>
              <a:ext uri="{FF2B5EF4-FFF2-40B4-BE49-F238E27FC236}">
                <a16:creationId xmlns:a16="http://schemas.microsoft.com/office/drawing/2014/main" id="{18ECD99A-54FF-45D2-AE3F-F37556ED0C17}"/>
              </a:ext>
            </a:extLst>
          </p:cNvPr>
          <p:cNvSpPr txBox="1">
            <a:spLocks noGrp="1"/>
          </p:cNvSpPr>
          <p:nvPr>
            <p:ph idx="4294967295"/>
          </p:nvPr>
        </p:nvSpPr>
        <p:spPr>
          <a:xfrm>
            <a:off x="791998" y="2019324"/>
            <a:ext cx="5828403" cy="4181450"/>
          </a:xfrm>
        </p:spPr>
        <p:txBody>
          <a:bodyPr/>
          <a:lstStyle>
            <a:lvl1pPr>
              <a:defRPr/>
            </a:lvl1pPr>
            <a:lvl2pPr>
              <a:defRPr/>
            </a:lvl2pPr>
            <a:lvl3pPr>
              <a:defRPr/>
            </a:lvl3pPr>
            <a:lvl4pPr>
              <a:defRPr/>
            </a:lvl4pPr>
            <a:lvl5pPr>
              <a:defRPr/>
            </a:lvl5pPr>
          </a:lstStyle>
          <a:p>
            <a:pPr lvl="0"/>
            <a:r>
              <a:rPr lang="en-GB"/>
              <a:t>Text level 1</a:t>
            </a:r>
          </a:p>
          <a:p>
            <a:pPr lvl="1"/>
            <a:r>
              <a:rPr lang="en-GB"/>
              <a:t>Text level 2</a:t>
            </a:r>
          </a:p>
          <a:p>
            <a:pPr lvl="2"/>
            <a:r>
              <a:rPr lang="en-GB"/>
              <a:t>Text level 3</a:t>
            </a:r>
          </a:p>
          <a:p>
            <a:pPr lvl="3"/>
            <a:r>
              <a:rPr lang="en-GB"/>
              <a:t>Text level 4</a:t>
            </a:r>
          </a:p>
          <a:p>
            <a:pPr lvl="4"/>
            <a:r>
              <a:rPr lang="en-GB"/>
              <a:t>Text level 5</a:t>
            </a:r>
          </a:p>
        </p:txBody>
      </p:sp>
      <p:sp>
        <p:nvSpPr>
          <p:cNvPr id="4" name="Espace réservé de la date 6">
            <a:extLst>
              <a:ext uri="{FF2B5EF4-FFF2-40B4-BE49-F238E27FC236}">
                <a16:creationId xmlns:a16="http://schemas.microsoft.com/office/drawing/2014/main" id="{538690A0-A540-45E8-B29A-95C8518EFCA9}"/>
              </a:ext>
            </a:extLst>
          </p:cNvPr>
          <p:cNvSpPr txBox="1">
            <a:spLocks noGrp="1"/>
          </p:cNvSpPr>
          <p:nvPr>
            <p:ph type="dt" sz="half" idx="7"/>
          </p:nvPr>
        </p:nvSpPr>
        <p:spPr/>
        <p:txBody>
          <a:bodyPr/>
          <a:lstStyle>
            <a:lvl1pPr>
              <a:defRPr/>
            </a:lvl1pPr>
          </a:lstStyle>
          <a:p>
            <a:pPr lvl="0"/>
            <a:r>
              <a:rPr lang="en-GB"/>
              <a:t>Date</a:t>
            </a:r>
          </a:p>
        </p:txBody>
      </p:sp>
      <p:sp>
        <p:nvSpPr>
          <p:cNvPr id="5" name="Espace réservé du pied de page 7">
            <a:extLst>
              <a:ext uri="{FF2B5EF4-FFF2-40B4-BE49-F238E27FC236}">
                <a16:creationId xmlns:a16="http://schemas.microsoft.com/office/drawing/2014/main" id="{95B0B9C0-8331-463F-B3A7-EACFB36CFB5A}"/>
              </a:ext>
            </a:extLst>
          </p:cNvPr>
          <p:cNvSpPr txBox="1">
            <a:spLocks noGrp="1"/>
          </p:cNvSpPr>
          <p:nvPr>
            <p:ph type="ftr" sz="quarter" idx="9"/>
          </p:nvPr>
        </p:nvSpPr>
        <p:spPr/>
        <p:txBody>
          <a:bodyPr/>
          <a:lstStyle>
            <a:lvl1pPr>
              <a:defRPr/>
            </a:lvl1pPr>
          </a:lstStyle>
          <a:p>
            <a:pPr lvl="0"/>
            <a:r>
              <a:rPr lang="en-GB"/>
              <a:t>Title of the presentation on three lines - Lorem impsum dolor sit amet consectetuer adipiscing elit, sed diam nonummy</a:t>
            </a:r>
          </a:p>
        </p:txBody>
      </p:sp>
      <p:sp>
        <p:nvSpPr>
          <p:cNvPr id="6" name="Espace réservé du numéro de diapositive 8">
            <a:extLst>
              <a:ext uri="{FF2B5EF4-FFF2-40B4-BE49-F238E27FC236}">
                <a16:creationId xmlns:a16="http://schemas.microsoft.com/office/drawing/2014/main" id="{16A0E79B-A5D3-46B9-89DD-EDF95D98544A}"/>
              </a:ext>
            </a:extLst>
          </p:cNvPr>
          <p:cNvSpPr txBox="1">
            <a:spLocks noGrp="1"/>
          </p:cNvSpPr>
          <p:nvPr>
            <p:ph type="sldNum" sz="quarter" idx="8"/>
          </p:nvPr>
        </p:nvSpPr>
        <p:spPr/>
        <p:txBody>
          <a:bodyPr/>
          <a:lstStyle>
            <a:lvl1pPr>
              <a:defRPr/>
            </a:lvl1pPr>
          </a:lstStyle>
          <a:p>
            <a:pPr lvl="0"/>
            <a:fld id="{5CFC4686-483E-404A-B1DD-9F0043738682}" type="slidenum">
              <a:t>‹#›</a:t>
            </a:fld>
            <a:endParaRPr lang="en-GB"/>
          </a:p>
        </p:txBody>
      </p:sp>
      <p:sp>
        <p:nvSpPr>
          <p:cNvPr id="7" name="Espace réservé du texte 11">
            <a:extLst>
              <a:ext uri="{FF2B5EF4-FFF2-40B4-BE49-F238E27FC236}">
                <a16:creationId xmlns:a16="http://schemas.microsoft.com/office/drawing/2014/main" id="{A04816C3-5EE4-4EA1-A16D-E74EC869EF1C}"/>
              </a:ext>
            </a:extLst>
          </p:cNvPr>
          <p:cNvSpPr txBox="1">
            <a:spLocks noGrp="1"/>
          </p:cNvSpPr>
          <p:nvPr>
            <p:ph type="body" idx="4294967295"/>
          </p:nvPr>
        </p:nvSpPr>
        <p:spPr>
          <a:xfrm>
            <a:off x="791998" y="1467063"/>
            <a:ext cx="5828403" cy="359999"/>
          </a:xfrm>
        </p:spPr>
        <p:txBody>
          <a:bodyPr>
            <a:noAutofit/>
          </a:bodyPr>
          <a:lstStyle>
            <a:lvl1pPr marL="0" indent="0">
              <a:spcBef>
                <a:spcPts val="0"/>
              </a:spcBef>
              <a:buNone/>
              <a:defRPr sz="2200">
                <a:solidFill>
                  <a:srgbClr val="DC3223"/>
                </a:solidFill>
              </a:defRPr>
            </a:lvl1pPr>
          </a:lstStyle>
          <a:p>
            <a:pPr lvl="0"/>
            <a:r>
              <a:rPr lang="en-GB"/>
              <a:t>Subtitle</a:t>
            </a:r>
          </a:p>
        </p:txBody>
      </p:sp>
      <p:sp>
        <p:nvSpPr>
          <p:cNvPr id="8" name="Espace réservé pour une image  15">
            <a:extLst>
              <a:ext uri="{FF2B5EF4-FFF2-40B4-BE49-F238E27FC236}">
                <a16:creationId xmlns:a16="http://schemas.microsoft.com/office/drawing/2014/main" id="{10FB5E56-E75F-4948-8EE9-BF61D0E24A05}"/>
              </a:ext>
            </a:extLst>
          </p:cNvPr>
          <p:cNvSpPr txBox="1">
            <a:spLocks noGrp="1"/>
          </p:cNvSpPr>
          <p:nvPr>
            <p:ph type="pic" idx="4294967295"/>
          </p:nvPr>
        </p:nvSpPr>
        <p:spPr>
          <a:xfrm>
            <a:off x="7079998" y="3168002"/>
            <a:ext cx="5111998" cy="3024003"/>
          </a:xfrm>
          <a:solidFill>
            <a:srgbClr val="F2F2F2"/>
          </a:solidFill>
        </p:spPr>
        <p:txBody>
          <a:bodyPr tIns="1259997" anchor="ctr" anchorCtr="1">
            <a:noAutofit/>
          </a:bodyPr>
          <a:lstStyle>
            <a:lvl1pPr marL="0" indent="0" algn="ctr">
              <a:lnSpc>
                <a:spcPct val="100000"/>
              </a:lnSpc>
              <a:spcBef>
                <a:spcPts val="0"/>
              </a:spcBef>
              <a:buNone/>
              <a:defRPr sz="1000" b="1">
                <a:solidFill>
                  <a:srgbClr val="000000"/>
                </a:solidFill>
              </a:defRPr>
            </a:lvl1pPr>
          </a:lstStyle>
          <a:p>
            <a:pPr lvl="0"/>
            <a:r>
              <a:rPr lang="en-GB"/>
              <a:t>Click on the icon to insert a picture </a:t>
            </a:r>
          </a:p>
        </p:txBody>
      </p:sp>
      <p:sp>
        <p:nvSpPr>
          <p:cNvPr id="9" name="Titre 1">
            <a:extLst>
              <a:ext uri="{FF2B5EF4-FFF2-40B4-BE49-F238E27FC236}">
                <a16:creationId xmlns:a16="http://schemas.microsoft.com/office/drawing/2014/main" id="{5283BDA1-817A-48AD-96DB-2B9051DCC459}"/>
              </a:ext>
            </a:extLst>
          </p:cNvPr>
          <p:cNvSpPr txBox="1">
            <a:spLocks noGrp="1"/>
          </p:cNvSpPr>
          <p:nvPr>
            <p:ph type="title"/>
          </p:nvPr>
        </p:nvSpPr>
        <p:spPr>
          <a:xfrm>
            <a:off x="791998" y="557646"/>
            <a:ext cx="5828403" cy="647998"/>
          </a:xfrm>
        </p:spPr>
        <p:txBody>
          <a:bodyPr/>
          <a:lstStyle>
            <a:lvl1pPr>
              <a:defRPr/>
            </a:lvl1pPr>
          </a:lstStyle>
          <a:p>
            <a:pPr lvl="0"/>
            <a:r>
              <a:rPr lang="en-GB"/>
              <a:t>Title</a:t>
            </a:r>
          </a:p>
        </p:txBody>
      </p:sp>
      <p:sp>
        <p:nvSpPr>
          <p:cNvPr id="10" name="Espace réservé du texte 4">
            <a:extLst>
              <a:ext uri="{FF2B5EF4-FFF2-40B4-BE49-F238E27FC236}">
                <a16:creationId xmlns:a16="http://schemas.microsoft.com/office/drawing/2014/main" id="{7F3BDFC0-7A8E-4B8D-B707-ACE7E7E6DA22}"/>
              </a:ext>
            </a:extLst>
          </p:cNvPr>
          <p:cNvSpPr txBox="1">
            <a:spLocks noGrp="1"/>
          </p:cNvSpPr>
          <p:nvPr>
            <p:ph type="body" idx="4294967295"/>
          </p:nvPr>
        </p:nvSpPr>
        <p:spPr>
          <a:xfrm rot="5400013">
            <a:off x="7775604" y="-263909"/>
            <a:ext cx="719998" cy="2111267"/>
          </a:xfrm>
          <a:solidFill>
            <a:srgbClr val="FFFFFF"/>
          </a:solidFill>
        </p:spPr>
        <p:txBody>
          <a:bodyPr tIns="107999" bIns="107999" anchor="ctr"/>
          <a:lstStyle>
            <a:lvl1pPr marL="0" indent="0">
              <a:spcBef>
                <a:spcPts val="0"/>
              </a:spcBef>
              <a:buNone/>
              <a:defRPr sz="1000"/>
            </a:lvl1pPr>
          </a:lstStyle>
          <a:p>
            <a:pPr lvl="0"/>
            <a:r>
              <a:rPr lang="en-GB"/>
              <a:t>Caption text</a:t>
            </a:r>
          </a:p>
        </p:txBody>
      </p:sp>
      <p:sp>
        <p:nvSpPr>
          <p:cNvPr id="11" name="Espace réservé du texte 4">
            <a:extLst>
              <a:ext uri="{FF2B5EF4-FFF2-40B4-BE49-F238E27FC236}">
                <a16:creationId xmlns:a16="http://schemas.microsoft.com/office/drawing/2014/main" id="{4EA65F48-9F0D-44DA-BEA9-64580B04E911}"/>
              </a:ext>
            </a:extLst>
          </p:cNvPr>
          <p:cNvSpPr txBox="1">
            <a:spLocks noGrp="1"/>
          </p:cNvSpPr>
          <p:nvPr>
            <p:ph type="body" idx="4294967295"/>
          </p:nvPr>
        </p:nvSpPr>
        <p:spPr>
          <a:xfrm rot="5400013">
            <a:off x="7775604" y="2904093"/>
            <a:ext cx="719998" cy="2111267"/>
          </a:xfrm>
          <a:solidFill>
            <a:srgbClr val="FFFFFF"/>
          </a:solidFill>
        </p:spPr>
        <p:txBody>
          <a:bodyPr tIns="107999" bIns="107999" anchor="ctr"/>
          <a:lstStyle>
            <a:lvl1pPr marL="0" indent="0">
              <a:spcBef>
                <a:spcPts val="0"/>
              </a:spcBef>
              <a:buNone/>
              <a:defRPr sz="1000"/>
            </a:lvl1pPr>
          </a:lstStyle>
          <a:p>
            <a:pPr lvl="0"/>
            <a:r>
              <a:rPr lang="en-GB"/>
              <a:t>Caption text</a:t>
            </a:r>
          </a:p>
        </p:txBody>
      </p:sp>
    </p:spTree>
    <p:extLst>
      <p:ext uri="{BB962C8B-B14F-4D97-AF65-F5344CB8AC3E}">
        <p14:creationId xmlns:p14="http://schemas.microsoft.com/office/powerpoint/2010/main" val="3387459730"/>
      </p:ext>
    </p:extLst>
  </p:cSld>
  <p:clrMapOvr>
    <a:masterClrMapping/>
  </p:clrMapOvr>
  <p:transition spd="slow">
    <p:wipe/>
  </p:transition>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29776-19E3-49A7-BB44-A5FCBD3B3D2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6F5BE0-AC4D-4755-B9B6-6C5D006B7F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56EEA78-C08C-42F4-908A-5C5EF46E77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759B061-C6E2-4F87-B3AF-0656A22BB654}"/>
              </a:ext>
            </a:extLst>
          </p:cNvPr>
          <p:cNvSpPr>
            <a:spLocks noGrp="1"/>
          </p:cNvSpPr>
          <p:nvPr>
            <p:ph type="dt" sz="half" idx="10"/>
          </p:nvPr>
        </p:nvSpPr>
        <p:spPr/>
        <p:txBody>
          <a:bodyPr/>
          <a:lstStyle/>
          <a:p>
            <a:fld id="{8325FBF7-EA12-4BEC-B506-C38316A1BB7F}" type="datetimeFigureOut">
              <a:rPr lang="en-GB" smtClean="0"/>
              <a:t>09/02/2022</a:t>
            </a:fld>
            <a:endParaRPr lang="en-GB"/>
          </a:p>
        </p:txBody>
      </p:sp>
      <p:sp>
        <p:nvSpPr>
          <p:cNvPr id="6" name="Footer Placeholder 5">
            <a:extLst>
              <a:ext uri="{FF2B5EF4-FFF2-40B4-BE49-F238E27FC236}">
                <a16:creationId xmlns:a16="http://schemas.microsoft.com/office/drawing/2014/main" id="{B4B167DB-3C18-4CE8-B11E-818B236E0FC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AD13254-28F3-490D-8016-DD1C9B68C7DB}"/>
              </a:ext>
            </a:extLst>
          </p:cNvPr>
          <p:cNvSpPr>
            <a:spLocks noGrp="1"/>
          </p:cNvSpPr>
          <p:nvPr>
            <p:ph type="sldNum" sz="quarter" idx="12"/>
          </p:nvPr>
        </p:nvSpPr>
        <p:spPr/>
        <p:txBody>
          <a:bodyPr/>
          <a:lstStyle/>
          <a:p>
            <a:fld id="{0E66EC46-0C29-45F5-94F7-4E9EF9707ABE}" type="slidenum">
              <a:rPr lang="en-GB" smtClean="0"/>
              <a:t>‹#›</a:t>
            </a:fld>
            <a:endParaRPr lang="en-GB"/>
          </a:p>
        </p:txBody>
      </p:sp>
    </p:spTree>
    <p:extLst>
      <p:ext uri="{BB962C8B-B14F-4D97-AF65-F5344CB8AC3E}">
        <p14:creationId xmlns:p14="http://schemas.microsoft.com/office/powerpoint/2010/main" val="16168757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2_Contents_1picture_left">
    <p:spTree>
      <p:nvGrpSpPr>
        <p:cNvPr id="1" name=""/>
        <p:cNvGrpSpPr/>
        <p:nvPr/>
      </p:nvGrpSpPr>
      <p:grpSpPr>
        <a:xfrm>
          <a:off x="0" y="0"/>
          <a:ext cx="0" cy="0"/>
          <a:chOff x="0" y="0"/>
          <a:chExt cx="0" cy="0"/>
        </a:xfrm>
      </p:grpSpPr>
      <p:sp>
        <p:nvSpPr>
          <p:cNvPr id="2" name="Espace réservé du contenu 2">
            <a:extLst>
              <a:ext uri="{FF2B5EF4-FFF2-40B4-BE49-F238E27FC236}">
                <a16:creationId xmlns:a16="http://schemas.microsoft.com/office/drawing/2014/main" id="{55FB1DB6-BF47-4815-B8F9-8B9E51D5D057}"/>
              </a:ext>
            </a:extLst>
          </p:cNvPr>
          <p:cNvSpPr txBox="1">
            <a:spLocks noGrp="1"/>
          </p:cNvSpPr>
          <p:nvPr>
            <p:ph idx="4294967295"/>
          </p:nvPr>
        </p:nvSpPr>
        <p:spPr>
          <a:xfrm>
            <a:off x="791998" y="1483202"/>
            <a:ext cx="4799996" cy="1854000"/>
          </a:xfrm>
        </p:spPr>
        <p:txBody>
          <a:bodyPr/>
          <a:lstStyle>
            <a:lvl1pPr>
              <a:defRPr/>
            </a:lvl1pPr>
            <a:lvl2pPr>
              <a:defRPr/>
            </a:lvl2pPr>
            <a:lvl3pPr>
              <a:defRPr/>
            </a:lvl3pPr>
            <a:lvl4pPr>
              <a:defRPr/>
            </a:lvl4pPr>
            <a:lvl5pPr>
              <a:defRPr/>
            </a:lvl5pPr>
          </a:lstStyle>
          <a:p>
            <a:pPr lvl="0"/>
            <a:r>
              <a:rPr lang="en-GB"/>
              <a:t>Text level 1</a:t>
            </a:r>
          </a:p>
          <a:p>
            <a:pPr lvl="1"/>
            <a:r>
              <a:rPr lang="en-GB"/>
              <a:t>Text level 2</a:t>
            </a:r>
          </a:p>
          <a:p>
            <a:pPr lvl="2"/>
            <a:r>
              <a:rPr lang="en-GB"/>
              <a:t>Text level 3</a:t>
            </a:r>
          </a:p>
          <a:p>
            <a:pPr lvl="3"/>
            <a:r>
              <a:rPr lang="en-GB"/>
              <a:t>Text level 4</a:t>
            </a:r>
          </a:p>
          <a:p>
            <a:pPr lvl="4"/>
            <a:r>
              <a:rPr lang="en-GB"/>
              <a:t>Text level 5</a:t>
            </a:r>
          </a:p>
        </p:txBody>
      </p:sp>
      <p:sp>
        <p:nvSpPr>
          <p:cNvPr id="3" name="Espace réservé de la date 6">
            <a:extLst>
              <a:ext uri="{FF2B5EF4-FFF2-40B4-BE49-F238E27FC236}">
                <a16:creationId xmlns:a16="http://schemas.microsoft.com/office/drawing/2014/main" id="{C014C758-376E-499E-87D0-D8099339E4EB}"/>
              </a:ext>
            </a:extLst>
          </p:cNvPr>
          <p:cNvSpPr txBox="1">
            <a:spLocks noGrp="1"/>
          </p:cNvSpPr>
          <p:nvPr>
            <p:ph type="dt" sz="half" idx="7"/>
          </p:nvPr>
        </p:nvSpPr>
        <p:spPr/>
        <p:txBody>
          <a:bodyPr/>
          <a:lstStyle>
            <a:lvl1pPr>
              <a:defRPr/>
            </a:lvl1pPr>
          </a:lstStyle>
          <a:p>
            <a:pPr lvl="0"/>
            <a:r>
              <a:rPr lang="en-GB"/>
              <a:t>Date</a:t>
            </a:r>
          </a:p>
        </p:txBody>
      </p:sp>
      <p:sp>
        <p:nvSpPr>
          <p:cNvPr id="4" name="Espace réservé du pied de page 7">
            <a:extLst>
              <a:ext uri="{FF2B5EF4-FFF2-40B4-BE49-F238E27FC236}">
                <a16:creationId xmlns:a16="http://schemas.microsoft.com/office/drawing/2014/main" id="{B1713E9C-44D4-4FFD-BBBF-3956A383957A}"/>
              </a:ext>
            </a:extLst>
          </p:cNvPr>
          <p:cNvSpPr txBox="1">
            <a:spLocks noGrp="1"/>
          </p:cNvSpPr>
          <p:nvPr>
            <p:ph type="ftr" sz="quarter" idx="9"/>
          </p:nvPr>
        </p:nvSpPr>
        <p:spPr/>
        <p:txBody>
          <a:bodyPr/>
          <a:lstStyle>
            <a:lvl1pPr>
              <a:defRPr/>
            </a:lvl1pPr>
          </a:lstStyle>
          <a:p>
            <a:pPr lvl="0"/>
            <a:r>
              <a:rPr lang="en-GB"/>
              <a:t>Title of the presentation on three lines - Lorem impsum dolor sit amet consectetuer adipiscing elit, sed diam nonummy</a:t>
            </a:r>
          </a:p>
        </p:txBody>
      </p:sp>
      <p:sp>
        <p:nvSpPr>
          <p:cNvPr id="5" name="Espace réservé du numéro de diapositive 8">
            <a:extLst>
              <a:ext uri="{FF2B5EF4-FFF2-40B4-BE49-F238E27FC236}">
                <a16:creationId xmlns:a16="http://schemas.microsoft.com/office/drawing/2014/main" id="{76DA9153-5931-47A2-ABE3-6FD043003C92}"/>
              </a:ext>
            </a:extLst>
          </p:cNvPr>
          <p:cNvSpPr txBox="1">
            <a:spLocks noGrp="1"/>
          </p:cNvSpPr>
          <p:nvPr>
            <p:ph type="sldNum" sz="quarter" idx="8"/>
          </p:nvPr>
        </p:nvSpPr>
        <p:spPr/>
        <p:txBody>
          <a:bodyPr/>
          <a:lstStyle>
            <a:lvl1pPr>
              <a:defRPr/>
            </a:lvl1pPr>
          </a:lstStyle>
          <a:p>
            <a:pPr lvl="0"/>
            <a:fld id="{07916B17-4B20-4445-B39A-7F4272CD1290}" type="slidenum">
              <a:t>‹#›</a:t>
            </a:fld>
            <a:endParaRPr lang="en-GB"/>
          </a:p>
        </p:txBody>
      </p:sp>
      <p:sp>
        <p:nvSpPr>
          <p:cNvPr id="6" name="Espace réservé du contenu 2">
            <a:extLst>
              <a:ext uri="{FF2B5EF4-FFF2-40B4-BE49-F238E27FC236}">
                <a16:creationId xmlns:a16="http://schemas.microsoft.com/office/drawing/2014/main" id="{C44E3AE0-BF65-499E-BE17-91FBACF79F20}"/>
              </a:ext>
            </a:extLst>
          </p:cNvPr>
          <p:cNvSpPr txBox="1">
            <a:spLocks noGrp="1"/>
          </p:cNvSpPr>
          <p:nvPr>
            <p:ph idx="4294967295"/>
          </p:nvPr>
        </p:nvSpPr>
        <p:spPr>
          <a:xfrm>
            <a:off x="6597597" y="1483202"/>
            <a:ext cx="4799996" cy="4717572"/>
          </a:xfrm>
        </p:spPr>
        <p:txBody>
          <a:bodyPr/>
          <a:lstStyle>
            <a:lvl1pPr>
              <a:defRPr/>
            </a:lvl1pPr>
            <a:lvl2pPr>
              <a:defRPr/>
            </a:lvl2pPr>
            <a:lvl3pPr>
              <a:defRPr/>
            </a:lvl3pPr>
            <a:lvl4pPr>
              <a:defRPr/>
            </a:lvl4pPr>
            <a:lvl5pPr>
              <a:defRPr/>
            </a:lvl5pPr>
          </a:lstStyle>
          <a:p>
            <a:pPr lvl="0"/>
            <a:r>
              <a:rPr lang="en-GB"/>
              <a:t>Text level 1</a:t>
            </a:r>
          </a:p>
          <a:p>
            <a:pPr lvl="1"/>
            <a:r>
              <a:rPr lang="en-GB"/>
              <a:t>Text level 2</a:t>
            </a:r>
          </a:p>
          <a:p>
            <a:pPr lvl="2"/>
            <a:r>
              <a:rPr lang="en-GB"/>
              <a:t>Text level 3</a:t>
            </a:r>
          </a:p>
          <a:p>
            <a:pPr lvl="3"/>
            <a:r>
              <a:rPr lang="en-GB"/>
              <a:t>Text level 4</a:t>
            </a:r>
          </a:p>
          <a:p>
            <a:pPr lvl="4"/>
            <a:r>
              <a:rPr lang="en-GB"/>
              <a:t>Text level 5</a:t>
            </a:r>
          </a:p>
        </p:txBody>
      </p:sp>
      <p:sp>
        <p:nvSpPr>
          <p:cNvPr id="7" name="Espace réservé pour une image  15">
            <a:extLst>
              <a:ext uri="{FF2B5EF4-FFF2-40B4-BE49-F238E27FC236}">
                <a16:creationId xmlns:a16="http://schemas.microsoft.com/office/drawing/2014/main" id="{65F07D44-32E6-44E4-8595-4FE13EBC3A0C}"/>
              </a:ext>
            </a:extLst>
          </p:cNvPr>
          <p:cNvSpPr txBox="1">
            <a:spLocks noGrp="1"/>
          </p:cNvSpPr>
          <p:nvPr>
            <p:ph type="pic" idx="4294967295"/>
          </p:nvPr>
        </p:nvSpPr>
        <p:spPr>
          <a:xfrm>
            <a:off x="791998" y="3456002"/>
            <a:ext cx="4799996" cy="2736003"/>
          </a:xfrm>
          <a:solidFill>
            <a:srgbClr val="F2F2F2"/>
          </a:solidFill>
        </p:spPr>
        <p:txBody>
          <a:bodyPr tIns="1259997" anchor="ctr" anchorCtr="1">
            <a:noAutofit/>
          </a:bodyPr>
          <a:lstStyle>
            <a:lvl1pPr marL="0" indent="0" algn="ctr">
              <a:lnSpc>
                <a:spcPct val="100000"/>
              </a:lnSpc>
              <a:spcBef>
                <a:spcPts val="0"/>
              </a:spcBef>
              <a:buNone/>
              <a:defRPr sz="1000" b="1">
                <a:solidFill>
                  <a:srgbClr val="000000"/>
                </a:solidFill>
              </a:defRPr>
            </a:lvl1pPr>
          </a:lstStyle>
          <a:p>
            <a:pPr lvl="0"/>
            <a:r>
              <a:rPr lang="en-GB"/>
              <a:t>Click on the icon to insert a picture </a:t>
            </a:r>
          </a:p>
        </p:txBody>
      </p:sp>
      <p:sp>
        <p:nvSpPr>
          <p:cNvPr id="8" name="Espace réservé du texte 4">
            <a:extLst>
              <a:ext uri="{FF2B5EF4-FFF2-40B4-BE49-F238E27FC236}">
                <a16:creationId xmlns:a16="http://schemas.microsoft.com/office/drawing/2014/main" id="{CB3B9D9A-6516-46B6-B30F-7F03D49B51BF}"/>
              </a:ext>
            </a:extLst>
          </p:cNvPr>
          <p:cNvSpPr txBox="1">
            <a:spLocks noGrp="1"/>
          </p:cNvSpPr>
          <p:nvPr>
            <p:ph type="body" idx="4294967295"/>
          </p:nvPr>
        </p:nvSpPr>
        <p:spPr>
          <a:xfrm rot="5400013">
            <a:off x="1487596" y="2877384"/>
            <a:ext cx="719998" cy="2111267"/>
          </a:xfrm>
          <a:solidFill>
            <a:srgbClr val="FFFFFF"/>
          </a:solidFill>
        </p:spPr>
        <p:txBody>
          <a:bodyPr tIns="107999" bIns="107999" anchor="ctr"/>
          <a:lstStyle>
            <a:lvl1pPr marL="0" indent="0">
              <a:spcBef>
                <a:spcPts val="0"/>
              </a:spcBef>
              <a:buNone/>
              <a:defRPr sz="1000"/>
            </a:lvl1pPr>
          </a:lstStyle>
          <a:p>
            <a:pPr lvl="0"/>
            <a:r>
              <a:rPr lang="en-GB"/>
              <a:t>Caption text</a:t>
            </a:r>
          </a:p>
        </p:txBody>
      </p:sp>
      <p:sp>
        <p:nvSpPr>
          <p:cNvPr id="9" name="Titre 1">
            <a:extLst>
              <a:ext uri="{FF2B5EF4-FFF2-40B4-BE49-F238E27FC236}">
                <a16:creationId xmlns:a16="http://schemas.microsoft.com/office/drawing/2014/main" id="{55CCCFFA-173D-453A-AF09-7F0EB4F4D4E4}"/>
              </a:ext>
            </a:extLst>
          </p:cNvPr>
          <p:cNvSpPr txBox="1">
            <a:spLocks noGrp="1"/>
          </p:cNvSpPr>
          <p:nvPr>
            <p:ph type="title"/>
          </p:nvPr>
        </p:nvSpPr>
        <p:spPr/>
        <p:txBody>
          <a:bodyPr/>
          <a:lstStyle>
            <a:lvl1pPr>
              <a:defRPr/>
            </a:lvl1pPr>
          </a:lstStyle>
          <a:p>
            <a:pPr lvl="0"/>
            <a:r>
              <a:rPr lang="en-GB"/>
              <a:t>Title</a:t>
            </a:r>
          </a:p>
        </p:txBody>
      </p:sp>
    </p:spTree>
    <p:extLst>
      <p:ext uri="{BB962C8B-B14F-4D97-AF65-F5344CB8AC3E}">
        <p14:creationId xmlns:p14="http://schemas.microsoft.com/office/powerpoint/2010/main" val="3146240863"/>
      </p:ext>
    </p:extLst>
  </p:cSld>
  <p:clrMapOvr>
    <a:masterClrMapping/>
  </p:clrMapOvr>
  <p:transition spd="slow">
    <p:wipe/>
  </p:transition>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Pictur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4D7FE9-26D4-4CF7-8A4B-454D52B905C9}"/>
              </a:ext>
            </a:extLst>
          </p:cNvPr>
          <p:cNvSpPr/>
          <p:nvPr/>
        </p:nvSpPr>
        <p:spPr>
          <a:xfrm>
            <a:off x="0" y="0"/>
            <a:ext cx="2399998" cy="1403997"/>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3" name="Espace réservé pour une image  15">
            <a:extLst>
              <a:ext uri="{FF2B5EF4-FFF2-40B4-BE49-F238E27FC236}">
                <a16:creationId xmlns:a16="http://schemas.microsoft.com/office/drawing/2014/main" id="{6E85121A-78F2-4FA8-9B3D-D8A5BF737490}"/>
              </a:ext>
            </a:extLst>
          </p:cNvPr>
          <p:cNvSpPr txBox="1">
            <a:spLocks noGrp="1"/>
          </p:cNvSpPr>
          <p:nvPr>
            <p:ph type="pic" idx="4294967295"/>
          </p:nvPr>
        </p:nvSpPr>
        <p:spPr>
          <a:xfrm>
            <a:off x="0" y="0"/>
            <a:ext cx="12191996" cy="6191996"/>
          </a:xfrm>
          <a:solidFill>
            <a:srgbClr val="F2F2F2"/>
          </a:solidFill>
        </p:spPr>
        <p:txBody>
          <a:bodyPr tIns="1259997" anchor="ctr" anchorCtr="1">
            <a:noAutofit/>
          </a:bodyPr>
          <a:lstStyle>
            <a:lvl1pPr marL="0" indent="0" algn="ctr">
              <a:lnSpc>
                <a:spcPct val="100000"/>
              </a:lnSpc>
              <a:spcBef>
                <a:spcPts val="0"/>
              </a:spcBef>
              <a:buNone/>
              <a:defRPr sz="1000" b="1">
                <a:solidFill>
                  <a:srgbClr val="000000"/>
                </a:solidFill>
              </a:defRPr>
            </a:lvl1pPr>
          </a:lstStyle>
          <a:p>
            <a:pPr lvl="0"/>
            <a:r>
              <a:rPr lang="en-GB"/>
              <a:t>Click on the icon to insert a picture </a:t>
            </a:r>
          </a:p>
        </p:txBody>
      </p:sp>
      <p:sp>
        <p:nvSpPr>
          <p:cNvPr id="4" name="Espace réservé de la date 6">
            <a:extLst>
              <a:ext uri="{FF2B5EF4-FFF2-40B4-BE49-F238E27FC236}">
                <a16:creationId xmlns:a16="http://schemas.microsoft.com/office/drawing/2014/main" id="{6DC078B5-DC1F-45C2-979C-1AD9B5442E31}"/>
              </a:ext>
            </a:extLst>
          </p:cNvPr>
          <p:cNvSpPr txBox="1">
            <a:spLocks noGrp="1"/>
          </p:cNvSpPr>
          <p:nvPr>
            <p:ph type="dt" sz="half" idx="7"/>
          </p:nvPr>
        </p:nvSpPr>
        <p:spPr/>
        <p:txBody>
          <a:bodyPr/>
          <a:lstStyle>
            <a:lvl1pPr>
              <a:defRPr/>
            </a:lvl1pPr>
          </a:lstStyle>
          <a:p>
            <a:pPr lvl="0"/>
            <a:r>
              <a:rPr lang="en-GB"/>
              <a:t>Date</a:t>
            </a:r>
          </a:p>
        </p:txBody>
      </p:sp>
      <p:sp>
        <p:nvSpPr>
          <p:cNvPr id="5" name="Espace réservé du pied de page 7">
            <a:extLst>
              <a:ext uri="{FF2B5EF4-FFF2-40B4-BE49-F238E27FC236}">
                <a16:creationId xmlns:a16="http://schemas.microsoft.com/office/drawing/2014/main" id="{AE953D26-DB61-4ABC-A527-5B7BC0C36EE9}"/>
              </a:ext>
            </a:extLst>
          </p:cNvPr>
          <p:cNvSpPr txBox="1">
            <a:spLocks noGrp="1"/>
          </p:cNvSpPr>
          <p:nvPr>
            <p:ph type="ftr" sz="quarter" idx="9"/>
          </p:nvPr>
        </p:nvSpPr>
        <p:spPr/>
        <p:txBody>
          <a:bodyPr/>
          <a:lstStyle>
            <a:lvl1pPr>
              <a:defRPr/>
            </a:lvl1pPr>
          </a:lstStyle>
          <a:p>
            <a:pPr lvl="0"/>
            <a:r>
              <a:rPr lang="en-GB"/>
              <a:t>Title of the presentation on three lines - Lorem impsum dolor sit amet consectetuer adipiscing elit, sed diam nonummy</a:t>
            </a:r>
          </a:p>
        </p:txBody>
      </p:sp>
      <p:sp>
        <p:nvSpPr>
          <p:cNvPr id="6" name="Espace réservé du numéro de diapositive 8">
            <a:extLst>
              <a:ext uri="{FF2B5EF4-FFF2-40B4-BE49-F238E27FC236}">
                <a16:creationId xmlns:a16="http://schemas.microsoft.com/office/drawing/2014/main" id="{A00B3C4E-1183-4A38-B4F0-3AE6035BAFBE}"/>
              </a:ext>
            </a:extLst>
          </p:cNvPr>
          <p:cNvSpPr txBox="1">
            <a:spLocks noGrp="1"/>
          </p:cNvSpPr>
          <p:nvPr>
            <p:ph type="sldNum" sz="quarter" idx="8"/>
          </p:nvPr>
        </p:nvSpPr>
        <p:spPr/>
        <p:txBody>
          <a:bodyPr/>
          <a:lstStyle>
            <a:lvl1pPr>
              <a:defRPr/>
            </a:lvl1pPr>
          </a:lstStyle>
          <a:p>
            <a:pPr lvl="0"/>
            <a:fld id="{CA04913C-C812-4F6C-B60D-AB9B6186BC5F}" type="slidenum">
              <a:t>‹#›</a:t>
            </a:fld>
            <a:endParaRPr lang="en-GB"/>
          </a:p>
        </p:txBody>
      </p:sp>
      <p:sp>
        <p:nvSpPr>
          <p:cNvPr id="7" name="Espace réservé du texte 4">
            <a:extLst>
              <a:ext uri="{FF2B5EF4-FFF2-40B4-BE49-F238E27FC236}">
                <a16:creationId xmlns:a16="http://schemas.microsoft.com/office/drawing/2014/main" id="{1C779658-E2CF-4872-9C8F-D113EE7CB954}"/>
              </a:ext>
            </a:extLst>
          </p:cNvPr>
          <p:cNvSpPr txBox="1">
            <a:spLocks noGrp="1"/>
          </p:cNvSpPr>
          <p:nvPr>
            <p:ph type="body" idx="4294967295"/>
          </p:nvPr>
        </p:nvSpPr>
        <p:spPr>
          <a:xfrm rot="5400013">
            <a:off x="695597" y="-263909"/>
            <a:ext cx="719998" cy="2111267"/>
          </a:xfrm>
          <a:solidFill>
            <a:srgbClr val="FFFFFF"/>
          </a:solidFill>
        </p:spPr>
        <p:txBody>
          <a:bodyPr tIns="107999" bIns="107999" anchor="ctr"/>
          <a:lstStyle>
            <a:lvl1pPr marL="0" indent="0">
              <a:spcBef>
                <a:spcPts val="0"/>
              </a:spcBef>
              <a:buNone/>
              <a:defRPr sz="1000"/>
            </a:lvl1pPr>
          </a:lstStyle>
          <a:p>
            <a:pPr lvl="0"/>
            <a:r>
              <a:rPr lang="en-GB"/>
              <a:t>Caption text</a:t>
            </a:r>
          </a:p>
        </p:txBody>
      </p:sp>
      <p:sp>
        <p:nvSpPr>
          <p:cNvPr id="8" name="ZoneTexte 17">
            <a:extLst>
              <a:ext uri="{FF2B5EF4-FFF2-40B4-BE49-F238E27FC236}">
                <a16:creationId xmlns:a16="http://schemas.microsoft.com/office/drawing/2014/main" id="{8C9CD3C9-32A1-4F42-9BF4-FB10D7B21CCB}"/>
              </a:ext>
            </a:extLst>
          </p:cNvPr>
          <p:cNvSpPr txBox="1"/>
          <p:nvPr/>
        </p:nvSpPr>
        <p:spPr>
          <a:xfrm>
            <a:off x="-3025008" y="0"/>
            <a:ext cx="2736305" cy="1200332"/>
          </a:xfrm>
          <a:prstGeom prst="rect">
            <a:avLst/>
          </a:prstGeom>
          <a:solidFill>
            <a:srgbClr val="FFFFFF"/>
          </a:solidFill>
          <a:ln w="28575" cap="flat">
            <a:solidFill>
              <a:srgbClr val="000000"/>
            </a:solidFill>
            <a:prstDash val="solid"/>
            <a:beve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800" b="0" i="0" u="none" strike="noStrike" kern="1200" cap="none" spc="0" baseline="0">
                <a:solidFill>
                  <a:srgbClr val="000000"/>
                </a:solidFill>
                <a:uFillTx/>
                <a:latin typeface="Arial"/>
              </a:rPr>
              <a:t>To move/resize the picture inside </a:t>
            </a:r>
            <a:br>
              <a:rPr lang="en-GB" sz="800" b="0" i="0" u="none" strike="noStrike" kern="1200" cap="none" spc="0" baseline="0">
                <a:solidFill>
                  <a:srgbClr val="000000"/>
                </a:solidFill>
                <a:uFillTx/>
                <a:latin typeface="Arial"/>
              </a:rPr>
            </a:br>
            <a:r>
              <a:rPr lang="en-GB" sz="800" b="0" i="0" u="none" strike="noStrike" kern="1200" cap="none" spc="0" baseline="0">
                <a:solidFill>
                  <a:srgbClr val="000000"/>
                </a:solidFill>
                <a:uFillTx/>
                <a:latin typeface="Arial"/>
              </a:rPr>
              <a:t>the picture area:</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00" b="0" i="0" u="none" strike="noStrike" kern="1200" cap="none" spc="0" baseline="0">
              <a:solidFill>
                <a:srgbClr val="000000"/>
              </a:solidFill>
              <a:uFillTx/>
              <a:latin typeface="Arial"/>
            </a:endParaRPr>
          </a:p>
          <a:p>
            <a:pPr marL="171450" marR="0" lvl="0" indent="-17145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en-GB" sz="800" b="0" i="0" u="none" strike="noStrike" kern="1200" cap="none" spc="0" baseline="0">
                <a:solidFill>
                  <a:srgbClr val="000000"/>
                </a:solidFill>
                <a:uFillTx/>
                <a:latin typeface="Arial"/>
              </a:rPr>
              <a:t>Click on the icon to insert a picture</a:t>
            </a:r>
          </a:p>
          <a:p>
            <a:pPr marL="171450" marR="0" lvl="0" indent="-17145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en-GB" sz="800" b="0" i="0" u="none" strike="noStrike" kern="1200" cap="none" spc="0" baseline="0">
                <a:solidFill>
                  <a:srgbClr val="000000"/>
                </a:solidFill>
                <a:uFillTx/>
                <a:latin typeface="Arial"/>
              </a:rPr>
              <a:t>Select the picture</a:t>
            </a:r>
          </a:p>
          <a:p>
            <a:pPr marL="171450" marR="0" lvl="0" indent="-17145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en-GB" sz="800" b="0" i="0" u="none" strike="noStrike" kern="1200" cap="none" spc="0" baseline="0">
                <a:solidFill>
                  <a:srgbClr val="000000"/>
                </a:solidFill>
                <a:uFillTx/>
                <a:latin typeface="Arial"/>
              </a:rPr>
              <a:t>Click right on the picture and </a:t>
            </a:r>
            <a:r>
              <a:rPr lang="en-GB" sz="800" b="1" i="0" u="none" strike="noStrike" kern="1200" cap="none" spc="0" baseline="0">
                <a:solidFill>
                  <a:srgbClr val="000000"/>
                </a:solidFill>
                <a:uFillTx/>
                <a:latin typeface="Arial"/>
              </a:rPr>
              <a:t>select “Crop”</a:t>
            </a:r>
          </a:p>
          <a:p>
            <a:pPr marL="171450" marR="0" lvl="0" indent="-17145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en-GB" sz="800" b="0" i="0" u="none" strike="noStrike" kern="1200" cap="none" spc="0" baseline="0">
                <a:solidFill>
                  <a:srgbClr val="000000"/>
                </a:solidFill>
                <a:uFillTx/>
                <a:latin typeface="Arial"/>
              </a:rPr>
              <a:t>Move and resize (if needed) your picture (don’t use the black cropping handles)</a:t>
            </a:r>
          </a:p>
          <a:p>
            <a:pPr marL="171450" marR="0" lvl="0" indent="-17145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en-GB" sz="800" b="0" i="0" u="none" strike="noStrike" kern="1200" cap="none" spc="0" baseline="0">
                <a:solidFill>
                  <a:srgbClr val="000000"/>
                </a:solidFill>
                <a:uFillTx/>
                <a:latin typeface="Arial"/>
              </a:rPr>
              <a:t>Hit the Esc key to exit the cropping mode</a:t>
            </a:r>
          </a:p>
        </p:txBody>
      </p:sp>
      <p:sp>
        <p:nvSpPr>
          <p:cNvPr id="9" name="ZoneTexte 9">
            <a:extLst>
              <a:ext uri="{FF2B5EF4-FFF2-40B4-BE49-F238E27FC236}">
                <a16:creationId xmlns:a16="http://schemas.microsoft.com/office/drawing/2014/main" id="{F99A4831-5D47-41A3-BD04-B1A901D23303}"/>
              </a:ext>
            </a:extLst>
          </p:cNvPr>
          <p:cNvSpPr txBox="1"/>
          <p:nvPr/>
        </p:nvSpPr>
        <p:spPr>
          <a:xfrm>
            <a:off x="-3025008" y="1736811"/>
            <a:ext cx="2736305" cy="1569659"/>
          </a:xfrm>
          <a:prstGeom prst="rect">
            <a:avLst/>
          </a:prstGeom>
          <a:solidFill>
            <a:srgbClr val="FFFFFF"/>
          </a:solidFill>
          <a:ln w="28575" cap="flat">
            <a:solidFill>
              <a:srgbClr val="000000"/>
            </a:solidFill>
            <a:prstDash val="solid"/>
            <a:beve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800" b="0" i="0" u="none" strike="noStrike" kern="1200" cap="none" spc="0" baseline="0">
                <a:solidFill>
                  <a:srgbClr val="000000"/>
                </a:solidFill>
                <a:uFillTx/>
                <a:latin typeface="Arial"/>
              </a:rPr>
              <a:t>To change a picture: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00" b="0" i="0" u="none" strike="noStrike" kern="1200" cap="none" spc="0" baseline="0">
              <a:solidFill>
                <a:srgbClr val="000000"/>
              </a:solidFill>
              <a:uFillTx/>
              <a:latin typeface="Arial"/>
            </a:endParaRPr>
          </a:p>
          <a:p>
            <a:pPr marL="171450" marR="0" lvl="0" indent="-17145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en-GB" sz="800" b="0" i="0" u="none" strike="noStrike" kern="1200" cap="none" spc="0" baseline="0">
                <a:solidFill>
                  <a:srgbClr val="000000"/>
                </a:solidFill>
                <a:uFillTx/>
                <a:latin typeface="Arial"/>
              </a:rPr>
              <a:t>Select the picture</a:t>
            </a:r>
          </a:p>
          <a:p>
            <a:pPr marL="171450" marR="0" lvl="0" indent="-17145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en-GB" sz="800" b="1" i="0" u="none" strike="noStrike" kern="1200" cap="none" spc="0" baseline="0">
                <a:solidFill>
                  <a:srgbClr val="000000"/>
                </a:solidFill>
                <a:uFillTx/>
                <a:latin typeface="Arial"/>
              </a:rPr>
              <a:t>Remove it </a:t>
            </a:r>
            <a:r>
              <a:rPr lang="en-GB" sz="800" b="0" i="0" u="none" strike="noStrike" kern="1200" cap="none" spc="0" baseline="0">
                <a:solidFill>
                  <a:srgbClr val="000000"/>
                </a:solidFill>
                <a:uFillTx/>
                <a:latin typeface="Arial"/>
              </a:rPr>
              <a:t>(“Suppr” button)</a:t>
            </a:r>
          </a:p>
          <a:p>
            <a:pPr marL="171450" marR="0" lvl="0" indent="-17145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en-GB" sz="800" b="0" i="0" u="none" strike="noStrike" kern="1200" cap="none" spc="0" baseline="0">
                <a:solidFill>
                  <a:srgbClr val="000000"/>
                </a:solidFill>
                <a:uFillTx/>
                <a:latin typeface="Arial"/>
              </a:rPr>
              <a:t>Click on the icon to insert a new picture</a:t>
            </a:r>
          </a:p>
          <a:p>
            <a:pPr marL="171450" marR="0" lvl="0" indent="-17145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endParaRPr lang="en-GB" sz="800" b="0" i="0" u="none" strike="noStrike" kern="1200" cap="none" spc="0" baseline="0">
              <a:solidFill>
                <a:srgbClr val="000000"/>
              </a:solidFill>
              <a:uFillTx/>
              <a:latin typeface="Arial"/>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800" b="0" i="0" u="none" strike="noStrike" kern="1200" cap="none" spc="0" baseline="0">
                <a:solidFill>
                  <a:srgbClr val="000000"/>
                </a:solidFill>
                <a:uFillTx/>
                <a:latin typeface="Arial"/>
              </a:rPr>
              <a:t>Attention: The new picture will be automatically put at the forefront, appearing on top of the caption box.</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00" b="0" i="0" u="none" strike="noStrike" kern="1200" cap="none" spc="0" baseline="0">
              <a:solidFill>
                <a:srgbClr val="000000"/>
              </a:solidFill>
              <a:uFillTx/>
              <a:latin typeface="Arial"/>
            </a:endParaRPr>
          </a:p>
          <a:p>
            <a:pPr marL="171450" marR="0" lvl="0" indent="-17145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en-GB" sz="800" b="0" i="0" u="none" strike="noStrike" kern="1200" cap="none" spc="0" baseline="0">
                <a:solidFill>
                  <a:srgbClr val="000000"/>
                </a:solidFill>
                <a:uFillTx/>
                <a:latin typeface="Arial"/>
              </a:rPr>
              <a:t>Select the new picture</a:t>
            </a:r>
          </a:p>
          <a:p>
            <a:pPr marL="171450" marR="0" lvl="0" indent="-17145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en-GB" sz="800" b="0" i="0" u="none" strike="noStrike" kern="1200" cap="none" spc="0" baseline="0">
                <a:solidFill>
                  <a:srgbClr val="000000"/>
                </a:solidFill>
                <a:uFillTx/>
                <a:latin typeface="Arial"/>
              </a:rPr>
              <a:t>Place the picture into background position (right mouse click / “Send to Back” / “Send Backward”)</a:t>
            </a:r>
          </a:p>
        </p:txBody>
      </p:sp>
    </p:spTree>
    <p:extLst>
      <p:ext uri="{BB962C8B-B14F-4D97-AF65-F5344CB8AC3E}">
        <p14:creationId xmlns:p14="http://schemas.microsoft.com/office/powerpoint/2010/main" val="3215109576"/>
      </p:ext>
    </p:extLst>
  </p:cSld>
  <p:clrMapOvr>
    <a:masterClrMapping/>
  </p:clrMapOvr>
  <p:transition spd="slow">
    <p:wipe/>
  </p:transition>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2_Pictures">
    <p:spTree>
      <p:nvGrpSpPr>
        <p:cNvPr id="1" name=""/>
        <p:cNvGrpSpPr/>
        <p:nvPr/>
      </p:nvGrpSpPr>
      <p:grpSpPr>
        <a:xfrm>
          <a:off x="0" y="0"/>
          <a:ext cx="0" cy="0"/>
          <a:chOff x="0" y="0"/>
          <a:chExt cx="0" cy="0"/>
        </a:xfrm>
      </p:grpSpPr>
      <p:sp>
        <p:nvSpPr>
          <p:cNvPr id="2" name="Rectangle 14">
            <a:extLst>
              <a:ext uri="{FF2B5EF4-FFF2-40B4-BE49-F238E27FC236}">
                <a16:creationId xmlns:a16="http://schemas.microsoft.com/office/drawing/2014/main" id="{1048C8B9-30B7-4A95-896A-C2D502AEDA5E}"/>
              </a:ext>
            </a:extLst>
          </p:cNvPr>
          <p:cNvSpPr/>
          <p:nvPr/>
        </p:nvSpPr>
        <p:spPr>
          <a:xfrm>
            <a:off x="0" y="0"/>
            <a:ext cx="2399998" cy="1403997"/>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3" name="Espace réservé pour une image  15">
            <a:extLst>
              <a:ext uri="{FF2B5EF4-FFF2-40B4-BE49-F238E27FC236}">
                <a16:creationId xmlns:a16="http://schemas.microsoft.com/office/drawing/2014/main" id="{BB7ED198-EC0E-4186-B616-5809E0FD81BF}"/>
              </a:ext>
            </a:extLst>
          </p:cNvPr>
          <p:cNvSpPr txBox="1">
            <a:spLocks noGrp="1"/>
          </p:cNvSpPr>
          <p:nvPr>
            <p:ph type="pic" idx="4294967295"/>
          </p:nvPr>
        </p:nvSpPr>
        <p:spPr>
          <a:xfrm>
            <a:off x="6191996" y="0"/>
            <a:ext cx="6000000" cy="6191996"/>
          </a:xfrm>
          <a:solidFill>
            <a:srgbClr val="F2F2F2"/>
          </a:solidFill>
        </p:spPr>
        <p:txBody>
          <a:bodyPr tIns="1259997" anchor="ctr" anchorCtr="1">
            <a:noAutofit/>
          </a:bodyPr>
          <a:lstStyle>
            <a:lvl1pPr marL="0" indent="0" algn="ctr">
              <a:lnSpc>
                <a:spcPct val="100000"/>
              </a:lnSpc>
              <a:spcBef>
                <a:spcPts val="0"/>
              </a:spcBef>
              <a:buNone/>
              <a:defRPr sz="1000" b="1">
                <a:solidFill>
                  <a:srgbClr val="000000"/>
                </a:solidFill>
              </a:defRPr>
            </a:lvl1pPr>
          </a:lstStyle>
          <a:p>
            <a:pPr lvl="0"/>
            <a:r>
              <a:rPr lang="en-GB"/>
              <a:t>Click on the icon to insert a picture </a:t>
            </a:r>
          </a:p>
        </p:txBody>
      </p:sp>
      <p:sp>
        <p:nvSpPr>
          <p:cNvPr id="4" name="Espace réservé de la date 6">
            <a:extLst>
              <a:ext uri="{FF2B5EF4-FFF2-40B4-BE49-F238E27FC236}">
                <a16:creationId xmlns:a16="http://schemas.microsoft.com/office/drawing/2014/main" id="{AE6BE6FD-F5E9-47F3-990A-A8CBB205F12F}"/>
              </a:ext>
            </a:extLst>
          </p:cNvPr>
          <p:cNvSpPr txBox="1">
            <a:spLocks noGrp="1"/>
          </p:cNvSpPr>
          <p:nvPr>
            <p:ph type="dt" sz="half" idx="7"/>
          </p:nvPr>
        </p:nvSpPr>
        <p:spPr/>
        <p:txBody>
          <a:bodyPr/>
          <a:lstStyle>
            <a:lvl1pPr>
              <a:defRPr/>
            </a:lvl1pPr>
          </a:lstStyle>
          <a:p>
            <a:pPr lvl="0"/>
            <a:r>
              <a:rPr lang="en-GB"/>
              <a:t>Date</a:t>
            </a:r>
          </a:p>
        </p:txBody>
      </p:sp>
      <p:sp>
        <p:nvSpPr>
          <p:cNvPr id="5" name="Espace réservé du pied de page 7">
            <a:extLst>
              <a:ext uri="{FF2B5EF4-FFF2-40B4-BE49-F238E27FC236}">
                <a16:creationId xmlns:a16="http://schemas.microsoft.com/office/drawing/2014/main" id="{CE07313D-3EB9-4898-8702-7B79D2CC8FC3}"/>
              </a:ext>
            </a:extLst>
          </p:cNvPr>
          <p:cNvSpPr txBox="1">
            <a:spLocks noGrp="1"/>
          </p:cNvSpPr>
          <p:nvPr>
            <p:ph type="ftr" sz="quarter" idx="9"/>
          </p:nvPr>
        </p:nvSpPr>
        <p:spPr/>
        <p:txBody>
          <a:bodyPr/>
          <a:lstStyle>
            <a:lvl1pPr>
              <a:defRPr/>
            </a:lvl1pPr>
          </a:lstStyle>
          <a:p>
            <a:pPr lvl="0"/>
            <a:r>
              <a:rPr lang="en-GB"/>
              <a:t>Title of the presentation on three lines - Lorem impsum dolor sit amet consectetuer adipiscing elit, sed diam nonummy</a:t>
            </a:r>
          </a:p>
        </p:txBody>
      </p:sp>
      <p:sp>
        <p:nvSpPr>
          <p:cNvPr id="6" name="Espace réservé du numéro de diapositive 8">
            <a:extLst>
              <a:ext uri="{FF2B5EF4-FFF2-40B4-BE49-F238E27FC236}">
                <a16:creationId xmlns:a16="http://schemas.microsoft.com/office/drawing/2014/main" id="{C855C49F-8119-4B38-8443-5F52858576E3}"/>
              </a:ext>
            </a:extLst>
          </p:cNvPr>
          <p:cNvSpPr txBox="1">
            <a:spLocks noGrp="1"/>
          </p:cNvSpPr>
          <p:nvPr>
            <p:ph type="sldNum" sz="quarter" idx="8"/>
          </p:nvPr>
        </p:nvSpPr>
        <p:spPr/>
        <p:txBody>
          <a:bodyPr/>
          <a:lstStyle>
            <a:lvl1pPr>
              <a:defRPr/>
            </a:lvl1pPr>
          </a:lstStyle>
          <a:p>
            <a:pPr lvl="0"/>
            <a:fld id="{B354CC09-67E2-4A0E-8504-EB1172D38444}" type="slidenum">
              <a:t>‹#›</a:t>
            </a:fld>
            <a:endParaRPr lang="en-GB"/>
          </a:p>
        </p:txBody>
      </p:sp>
      <p:sp>
        <p:nvSpPr>
          <p:cNvPr id="7" name="Espace réservé pour une image  15">
            <a:extLst>
              <a:ext uri="{FF2B5EF4-FFF2-40B4-BE49-F238E27FC236}">
                <a16:creationId xmlns:a16="http://schemas.microsoft.com/office/drawing/2014/main" id="{5CD3B8E3-2EF0-4567-8505-7014F1D52F1F}"/>
              </a:ext>
            </a:extLst>
          </p:cNvPr>
          <p:cNvSpPr txBox="1">
            <a:spLocks noGrp="1"/>
          </p:cNvSpPr>
          <p:nvPr>
            <p:ph type="pic" idx="4294967295"/>
          </p:nvPr>
        </p:nvSpPr>
        <p:spPr>
          <a:xfrm>
            <a:off x="0" y="0"/>
            <a:ext cx="6000000" cy="6191996"/>
          </a:xfrm>
          <a:solidFill>
            <a:srgbClr val="F2F2F2"/>
          </a:solidFill>
        </p:spPr>
        <p:txBody>
          <a:bodyPr tIns="1259997" anchor="ctr" anchorCtr="1">
            <a:noAutofit/>
          </a:bodyPr>
          <a:lstStyle>
            <a:lvl1pPr marL="0" indent="0" algn="ctr">
              <a:lnSpc>
                <a:spcPct val="100000"/>
              </a:lnSpc>
              <a:spcBef>
                <a:spcPts val="0"/>
              </a:spcBef>
              <a:buNone/>
              <a:defRPr sz="1000" b="1">
                <a:solidFill>
                  <a:srgbClr val="000000"/>
                </a:solidFill>
              </a:defRPr>
            </a:lvl1pPr>
          </a:lstStyle>
          <a:p>
            <a:pPr lvl="0"/>
            <a:r>
              <a:rPr lang="en-GB"/>
              <a:t>Click on the icon to insert a picture </a:t>
            </a:r>
          </a:p>
        </p:txBody>
      </p:sp>
      <p:sp>
        <p:nvSpPr>
          <p:cNvPr id="8" name="Espace réservé du texte 4">
            <a:extLst>
              <a:ext uri="{FF2B5EF4-FFF2-40B4-BE49-F238E27FC236}">
                <a16:creationId xmlns:a16="http://schemas.microsoft.com/office/drawing/2014/main" id="{7407204F-C91B-4F81-85FE-38A011F02AED}"/>
              </a:ext>
            </a:extLst>
          </p:cNvPr>
          <p:cNvSpPr txBox="1">
            <a:spLocks noGrp="1"/>
          </p:cNvSpPr>
          <p:nvPr>
            <p:ph type="body" idx="4294967295"/>
          </p:nvPr>
        </p:nvSpPr>
        <p:spPr>
          <a:xfrm rot="5400013">
            <a:off x="695597" y="-263909"/>
            <a:ext cx="719998" cy="2111267"/>
          </a:xfrm>
          <a:solidFill>
            <a:srgbClr val="FFFFFF"/>
          </a:solidFill>
        </p:spPr>
        <p:txBody>
          <a:bodyPr tIns="107999" bIns="107999" anchor="ctr"/>
          <a:lstStyle>
            <a:lvl1pPr marL="0" indent="0">
              <a:spcBef>
                <a:spcPts val="0"/>
              </a:spcBef>
              <a:buNone/>
              <a:defRPr sz="1000"/>
            </a:lvl1pPr>
          </a:lstStyle>
          <a:p>
            <a:pPr lvl="0"/>
            <a:r>
              <a:rPr lang="en-GB"/>
              <a:t>Caption text</a:t>
            </a:r>
          </a:p>
        </p:txBody>
      </p:sp>
      <p:sp>
        <p:nvSpPr>
          <p:cNvPr id="9" name="Espace réservé du texte 4">
            <a:extLst>
              <a:ext uri="{FF2B5EF4-FFF2-40B4-BE49-F238E27FC236}">
                <a16:creationId xmlns:a16="http://schemas.microsoft.com/office/drawing/2014/main" id="{2329C947-B7BA-439F-8A3B-645CCD41A772}"/>
              </a:ext>
            </a:extLst>
          </p:cNvPr>
          <p:cNvSpPr txBox="1">
            <a:spLocks noGrp="1"/>
          </p:cNvSpPr>
          <p:nvPr>
            <p:ph type="body" idx="4294967295"/>
          </p:nvPr>
        </p:nvSpPr>
        <p:spPr>
          <a:xfrm rot="5400013">
            <a:off x="6887603" y="-263909"/>
            <a:ext cx="719998" cy="2111267"/>
          </a:xfrm>
          <a:solidFill>
            <a:srgbClr val="FFFFFF"/>
          </a:solidFill>
        </p:spPr>
        <p:txBody>
          <a:bodyPr tIns="107999" bIns="107999" anchor="ctr"/>
          <a:lstStyle>
            <a:lvl1pPr marL="0" indent="0">
              <a:spcBef>
                <a:spcPts val="0"/>
              </a:spcBef>
              <a:buNone/>
              <a:defRPr sz="1000"/>
            </a:lvl1pPr>
          </a:lstStyle>
          <a:p>
            <a:pPr lvl="0"/>
            <a:r>
              <a:rPr lang="en-GB"/>
              <a:t>Caption text</a:t>
            </a:r>
          </a:p>
        </p:txBody>
      </p:sp>
    </p:spTree>
    <p:extLst>
      <p:ext uri="{BB962C8B-B14F-4D97-AF65-F5344CB8AC3E}">
        <p14:creationId xmlns:p14="http://schemas.microsoft.com/office/powerpoint/2010/main" val="815057305"/>
      </p:ext>
    </p:extLst>
  </p:cSld>
  <p:clrMapOvr>
    <a:masterClrMapping/>
  </p:clrMapOvr>
  <p:transition spd="slow">
    <p:wipe/>
  </p:transition>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_1picture_bottom">
    <p:spTree>
      <p:nvGrpSpPr>
        <p:cNvPr id="1" name=""/>
        <p:cNvGrpSpPr/>
        <p:nvPr/>
      </p:nvGrpSpPr>
      <p:grpSpPr>
        <a:xfrm>
          <a:off x="0" y="0"/>
          <a:ext cx="0" cy="0"/>
          <a:chOff x="0" y="0"/>
          <a:chExt cx="0" cy="0"/>
        </a:xfrm>
      </p:grpSpPr>
      <p:sp>
        <p:nvSpPr>
          <p:cNvPr id="2" name="Espace réservé de la date 6">
            <a:extLst>
              <a:ext uri="{FF2B5EF4-FFF2-40B4-BE49-F238E27FC236}">
                <a16:creationId xmlns:a16="http://schemas.microsoft.com/office/drawing/2014/main" id="{32EAFB0D-A255-4374-86B8-23DC8D71C66A}"/>
              </a:ext>
            </a:extLst>
          </p:cNvPr>
          <p:cNvSpPr txBox="1">
            <a:spLocks noGrp="1"/>
          </p:cNvSpPr>
          <p:nvPr>
            <p:ph type="dt" sz="half" idx="7"/>
          </p:nvPr>
        </p:nvSpPr>
        <p:spPr/>
        <p:txBody>
          <a:bodyPr/>
          <a:lstStyle>
            <a:lvl1pPr>
              <a:defRPr/>
            </a:lvl1pPr>
          </a:lstStyle>
          <a:p>
            <a:pPr lvl="0"/>
            <a:r>
              <a:rPr lang="en-GB"/>
              <a:t>Date</a:t>
            </a:r>
          </a:p>
        </p:txBody>
      </p:sp>
      <p:sp>
        <p:nvSpPr>
          <p:cNvPr id="3" name="Espace réservé du pied de page 7">
            <a:extLst>
              <a:ext uri="{FF2B5EF4-FFF2-40B4-BE49-F238E27FC236}">
                <a16:creationId xmlns:a16="http://schemas.microsoft.com/office/drawing/2014/main" id="{AE0E21A0-23B1-419E-B28D-33D216528D29}"/>
              </a:ext>
            </a:extLst>
          </p:cNvPr>
          <p:cNvSpPr txBox="1">
            <a:spLocks noGrp="1"/>
          </p:cNvSpPr>
          <p:nvPr>
            <p:ph type="ftr" sz="quarter" idx="9"/>
          </p:nvPr>
        </p:nvSpPr>
        <p:spPr/>
        <p:txBody>
          <a:bodyPr/>
          <a:lstStyle>
            <a:lvl1pPr>
              <a:defRPr/>
            </a:lvl1pPr>
          </a:lstStyle>
          <a:p>
            <a:pPr lvl="0"/>
            <a:r>
              <a:rPr lang="en-GB"/>
              <a:t>Title of the presentation on three lines - Lorem impsum dolor sit amet consectetuer adipiscing elit, sed diam nonummy</a:t>
            </a:r>
          </a:p>
        </p:txBody>
      </p:sp>
      <p:sp>
        <p:nvSpPr>
          <p:cNvPr id="4" name="Espace réservé du numéro de diapositive 8">
            <a:extLst>
              <a:ext uri="{FF2B5EF4-FFF2-40B4-BE49-F238E27FC236}">
                <a16:creationId xmlns:a16="http://schemas.microsoft.com/office/drawing/2014/main" id="{B0130A40-08C2-4BD8-924C-D6E476D1947E}"/>
              </a:ext>
            </a:extLst>
          </p:cNvPr>
          <p:cNvSpPr txBox="1">
            <a:spLocks noGrp="1"/>
          </p:cNvSpPr>
          <p:nvPr>
            <p:ph type="sldNum" sz="quarter" idx="8"/>
          </p:nvPr>
        </p:nvSpPr>
        <p:spPr/>
        <p:txBody>
          <a:bodyPr/>
          <a:lstStyle>
            <a:lvl1pPr>
              <a:defRPr/>
            </a:lvl1pPr>
          </a:lstStyle>
          <a:p>
            <a:pPr lvl="0"/>
            <a:fld id="{2D84B61A-5D70-4CDF-B05B-D85DCFFA9ADB}" type="slidenum">
              <a:t>‹#›</a:t>
            </a:fld>
            <a:endParaRPr lang="en-GB"/>
          </a:p>
        </p:txBody>
      </p:sp>
      <p:sp>
        <p:nvSpPr>
          <p:cNvPr id="5" name="Espace réservé pour une image  15">
            <a:extLst>
              <a:ext uri="{FF2B5EF4-FFF2-40B4-BE49-F238E27FC236}">
                <a16:creationId xmlns:a16="http://schemas.microsoft.com/office/drawing/2014/main" id="{2BD2DD80-211C-40FE-84A8-74C09316A05A}"/>
              </a:ext>
            </a:extLst>
          </p:cNvPr>
          <p:cNvSpPr txBox="1">
            <a:spLocks noGrp="1"/>
          </p:cNvSpPr>
          <p:nvPr>
            <p:ph type="pic" idx="4294967295"/>
          </p:nvPr>
        </p:nvSpPr>
        <p:spPr>
          <a:xfrm>
            <a:off x="0" y="1871996"/>
            <a:ext cx="12191996" cy="4320000"/>
          </a:xfrm>
          <a:solidFill>
            <a:srgbClr val="F2F2F2"/>
          </a:solidFill>
        </p:spPr>
        <p:txBody>
          <a:bodyPr tIns="1259997" anchor="ctr" anchorCtr="1">
            <a:noAutofit/>
          </a:bodyPr>
          <a:lstStyle>
            <a:lvl1pPr marL="0" indent="0" algn="ctr">
              <a:lnSpc>
                <a:spcPct val="100000"/>
              </a:lnSpc>
              <a:spcBef>
                <a:spcPts val="0"/>
              </a:spcBef>
              <a:buNone/>
              <a:defRPr sz="1000" b="1">
                <a:solidFill>
                  <a:srgbClr val="000000"/>
                </a:solidFill>
              </a:defRPr>
            </a:lvl1pPr>
          </a:lstStyle>
          <a:p>
            <a:pPr lvl="0"/>
            <a:r>
              <a:rPr lang="en-GB"/>
              <a:t>Click on the icon to insert a picture </a:t>
            </a:r>
          </a:p>
        </p:txBody>
      </p:sp>
      <p:sp>
        <p:nvSpPr>
          <p:cNvPr id="6" name="Titre 2">
            <a:extLst>
              <a:ext uri="{FF2B5EF4-FFF2-40B4-BE49-F238E27FC236}">
                <a16:creationId xmlns:a16="http://schemas.microsoft.com/office/drawing/2014/main" id="{628836F3-3D37-4B2C-A9E8-9FFF20924FB8}"/>
              </a:ext>
            </a:extLst>
          </p:cNvPr>
          <p:cNvSpPr txBox="1">
            <a:spLocks noGrp="1"/>
          </p:cNvSpPr>
          <p:nvPr>
            <p:ph type="title"/>
          </p:nvPr>
        </p:nvSpPr>
        <p:spPr/>
        <p:txBody>
          <a:bodyPr/>
          <a:lstStyle>
            <a:lvl1pPr>
              <a:defRPr/>
            </a:lvl1pPr>
          </a:lstStyle>
          <a:p>
            <a:pPr lvl="0"/>
            <a:r>
              <a:rPr lang="en-GB"/>
              <a:t>Title</a:t>
            </a:r>
          </a:p>
        </p:txBody>
      </p:sp>
      <p:sp>
        <p:nvSpPr>
          <p:cNvPr id="7" name="Espace réservé du texte 4">
            <a:extLst>
              <a:ext uri="{FF2B5EF4-FFF2-40B4-BE49-F238E27FC236}">
                <a16:creationId xmlns:a16="http://schemas.microsoft.com/office/drawing/2014/main" id="{2BB6988F-CAA3-477F-85F7-C95CA61817C5}"/>
              </a:ext>
            </a:extLst>
          </p:cNvPr>
          <p:cNvSpPr txBox="1">
            <a:spLocks noGrp="1"/>
          </p:cNvSpPr>
          <p:nvPr>
            <p:ph type="body" idx="4294967295"/>
          </p:nvPr>
        </p:nvSpPr>
        <p:spPr>
          <a:xfrm rot="5400013">
            <a:off x="695597" y="1608087"/>
            <a:ext cx="719998" cy="2111267"/>
          </a:xfrm>
          <a:solidFill>
            <a:srgbClr val="FFFFFF"/>
          </a:solidFill>
        </p:spPr>
        <p:txBody>
          <a:bodyPr tIns="107999" bIns="107999" anchor="ctr"/>
          <a:lstStyle>
            <a:lvl1pPr marL="0" indent="0">
              <a:spcBef>
                <a:spcPts val="0"/>
              </a:spcBef>
              <a:buNone/>
              <a:defRPr sz="1000"/>
            </a:lvl1pPr>
          </a:lstStyle>
          <a:p>
            <a:pPr lvl="0"/>
            <a:r>
              <a:rPr lang="en-GB"/>
              <a:t>Caption text</a:t>
            </a:r>
          </a:p>
        </p:txBody>
      </p:sp>
    </p:spTree>
    <p:extLst>
      <p:ext uri="{BB962C8B-B14F-4D97-AF65-F5344CB8AC3E}">
        <p14:creationId xmlns:p14="http://schemas.microsoft.com/office/powerpoint/2010/main" val="2279603912"/>
      </p:ext>
    </p:extLst>
  </p:cSld>
  <p:clrMapOvr>
    <a:masterClrMapping/>
  </p:clrMapOvr>
  <p:transition spd="slow">
    <p:wipe/>
  </p:transition>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_subtitle_1picture_bottom">
    <p:spTree>
      <p:nvGrpSpPr>
        <p:cNvPr id="1" name=""/>
        <p:cNvGrpSpPr/>
        <p:nvPr/>
      </p:nvGrpSpPr>
      <p:grpSpPr>
        <a:xfrm>
          <a:off x="0" y="0"/>
          <a:ext cx="0" cy="0"/>
          <a:chOff x="0" y="0"/>
          <a:chExt cx="0" cy="0"/>
        </a:xfrm>
      </p:grpSpPr>
      <p:sp>
        <p:nvSpPr>
          <p:cNvPr id="2" name="Espace réservé de la date 6">
            <a:extLst>
              <a:ext uri="{FF2B5EF4-FFF2-40B4-BE49-F238E27FC236}">
                <a16:creationId xmlns:a16="http://schemas.microsoft.com/office/drawing/2014/main" id="{D487CA74-E2BB-4008-AE13-0F9E3DB6A633}"/>
              </a:ext>
            </a:extLst>
          </p:cNvPr>
          <p:cNvSpPr txBox="1">
            <a:spLocks noGrp="1"/>
          </p:cNvSpPr>
          <p:nvPr>
            <p:ph type="dt" sz="half" idx="7"/>
          </p:nvPr>
        </p:nvSpPr>
        <p:spPr/>
        <p:txBody>
          <a:bodyPr/>
          <a:lstStyle>
            <a:lvl1pPr>
              <a:defRPr/>
            </a:lvl1pPr>
          </a:lstStyle>
          <a:p>
            <a:pPr lvl="0"/>
            <a:r>
              <a:rPr lang="en-GB"/>
              <a:t>Date</a:t>
            </a:r>
          </a:p>
        </p:txBody>
      </p:sp>
      <p:sp>
        <p:nvSpPr>
          <p:cNvPr id="3" name="Espace réservé du pied de page 7">
            <a:extLst>
              <a:ext uri="{FF2B5EF4-FFF2-40B4-BE49-F238E27FC236}">
                <a16:creationId xmlns:a16="http://schemas.microsoft.com/office/drawing/2014/main" id="{7B6AD9F3-0DFC-4AE0-9BCC-878F4E884169}"/>
              </a:ext>
            </a:extLst>
          </p:cNvPr>
          <p:cNvSpPr txBox="1">
            <a:spLocks noGrp="1"/>
          </p:cNvSpPr>
          <p:nvPr>
            <p:ph type="ftr" sz="quarter" idx="9"/>
          </p:nvPr>
        </p:nvSpPr>
        <p:spPr/>
        <p:txBody>
          <a:bodyPr/>
          <a:lstStyle>
            <a:lvl1pPr>
              <a:defRPr/>
            </a:lvl1pPr>
          </a:lstStyle>
          <a:p>
            <a:pPr lvl="0"/>
            <a:r>
              <a:rPr lang="en-GB"/>
              <a:t>Title of the presentation on three lines - Lorem impsum dolor sit amet consectetuer adipiscing elit, sed diam nonummy</a:t>
            </a:r>
          </a:p>
        </p:txBody>
      </p:sp>
      <p:sp>
        <p:nvSpPr>
          <p:cNvPr id="4" name="Espace réservé du numéro de diapositive 8">
            <a:extLst>
              <a:ext uri="{FF2B5EF4-FFF2-40B4-BE49-F238E27FC236}">
                <a16:creationId xmlns:a16="http://schemas.microsoft.com/office/drawing/2014/main" id="{4530AFAD-2C63-48A1-9680-F0645EA6CB2F}"/>
              </a:ext>
            </a:extLst>
          </p:cNvPr>
          <p:cNvSpPr txBox="1">
            <a:spLocks noGrp="1"/>
          </p:cNvSpPr>
          <p:nvPr>
            <p:ph type="sldNum" sz="quarter" idx="8"/>
          </p:nvPr>
        </p:nvSpPr>
        <p:spPr/>
        <p:txBody>
          <a:bodyPr/>
          <a:lstStyle>
            <a:lvl1pPr>
              <a:defRPr/>
            </a:lvl1pPr>
          </a:lstStyle>
          <a:p>
            <a:pPr lvl="0"/>
            <a:fld id="{8D3BC2B3-6D4E-423D-B057-8FB7DF729FBD}" type="slidenum">
              <a:t>‹#›</a:t>
            </a:fld>
            <a:endParaRPr lang="en-GB"/>
          </a:p>
        </p:txBody>
      </p:sp>
      <p:sp>
        <p:nvSpPr>
          <p:cNvPr id="5" name="Espace réservé du texte 11">
            <a:extLst>
              <a:ext uri="{FF2B5EF4-FFF2-40B4-BE49-F238E27FC236}">
                <a16:creationId xmlns:a16="http://schemas.microsoft.com/office/drawing/2014/main" id="{8E8BB42E-1154-4E5F-8943-DCB261665D99}"/>
              </a:ext>
            </a:extLst>
          </p:cNvPr>
          <p:cNvSpPr txBox="1">
            <a:spLocks noGrp="1"/>
          </p:cNvSpPr>
          <p:nvPr>
            <p:ph type="body" idx="4294967295"/>
          </p:nvPr>
        </p:nvSpPr>
        <p:spPr>
          <a:xfrm>
            <a:off x="791998" y="1467063"/>
            <a:ext cx="10605604" cy="359999"/>
          </a:xfrm>
        </p:spPr>
        <p:txBody>
          <a:bodyPr>
            <a:noAutofit/>
          </a:bodyPr>
          <a:lstStyle>
            <a:lvl1pPr marL="0" indent="0">
              <a:spcBef>
                <a:spcPts val="0"/>
              </a:spcBef>
              <a:buNone/>
              <a:defRPr sz="2200">
                <a:solidFill>
                  <a:srgbClr val="DC3223"/>
                </a:solidFill>
              </a:defRPr>
            </a:lvl1pPr>
          </a:lstStyle>
          <a:p>
            <a:pPr lvl="0"/>
            <a:r>
              <a:rPr lang="en-GB"/>
              <a:t>Subtitle</a:t>
            </a:r>
          </a:p>
        </p:txBody>
      </p:sp>
      <p:sp>
        <p:nvSpPr>
          <p:cNvPr id="6" name="Espace réservé pour une image  15">
            <a:extLst>
              <a:ext uri="{FF2B5EF4-FFF2-40B4-BE49-F238E27FC236}">
                <a16:creationId xmlns:a16="http://schemas.microsoft.com/office/drawing/2014/main" id="{DC49AE27-1950-47A1-AF8C-4F3AD3CC2263}"/>
              </a:ext>
            </a:extLst>
          </p:cNvPr>
          <p:cNvSpPr txBox="1">
            <a:spLocks noGrp="1"/>
          </p:cNvSpPr>
          <p:nvPr>
            <p:ph type="pic" idx="4294967295"/>
          </p:nvPr>
        </p:nvSpPr>
        <p:spPr>
          <a:xfrm>
            <a:off x="0" y="1871996"/>
            <a:ext cx="12191996" cy="4320000"/>
          </a:xfrm>
          <a:solidFill>
            <a:srgbClr val="F2F2F2"/>
          </a:solidFill>
        </p:spPr>
        <p:txBody>
          <a:bodyPr tIns="1259997" anchor="ctr" anchorCtr="1">
            <a:noAutofit/>
          </a:bodyPr>
          <a:lstStyle>
            <a:lvl1pPr marL="0" indent="0" algn="ctr">
              <a:lnSpc>
                <a:spcPct val="100000"/>
              </a:lnSpc>
              <a:spcBef>
                <a:spcPts val="0"/>
              </a:spcBef>
              <a:buNone/>
              <a:defRPr sz="1000" b="1">
                <a:solidFill>
                  <a:srgbClr val="000000"/>
                </a:solidFill>
              </a:defRPr>
            </a:lvl1pPr>
          </a:lstStyle>
          <a:p>
            <a:pPr lvl="0"/>
            <a:r>
              <a:rPr lang="en-GB"/>
              <a:t>Click on the icon to insert a picture </a:t>
            </a:r>
          </a:p>
        </p:txBody>
      </p:sp>
      <p:sp>
        <p:nvSpPr>
          <p:cNvPr id="7" name="Titre 2">
            <a:extLst>
              <a:ext uri="{FF2B5EF4-FFF2-40B4-BE49-F238E27FC236}">
                <a16:creationId xmlns:a16="http://schemas.microsoft.com/office/drawing/2014/main" id="{5F9F517B-07E6-4069-A929-642DC604B3EB}"/>
              </a:ext>
            </a:extLst>
          </p:cNvPr>
          <p:cNvSpPr txBox="1">
            <a:spLocks noGrp="1"/>
          </p:cNvSpPr>
          <p:nvPr>
            <p:ph type="title"/>
          </p:nvPr>
        </p:nvSpPr>
        <p:spPr/>
        <p:txBody>
          <a:bodyPr/>
          <a:lstStyle>
            <a:lvl1pPr>
              <a:defRPr/>
            </a:lvl1pPr>
          </a:lstStyle>
          <a:p>
            <a:pPr lvl="0"/>
            <a:r>
              <a:rPr lang="en-GB"/>
              <a:t>Title</a:t>
            </a:r>
          </a:p>
        </p:txBody>
      </p:sp>
      <p:sp>
        <p:nvSpPr>
          <p:cNvPr id="8" name="Espace réservé du texte 4">
            <a:extLst>
              <a:ext uri="{FF2B5EF4-FFF2-40B4-BE49-F238E27FC236}">
                <a16:creationId xmlns:a16="http://schemas.microsoft.com/office/drawing/2014/main" id="{65751A94-F574-497F-88A7-7434140BBA8E}"/>
              </a:ext>
            </a:extLst>
          </p:cNvPr>
          <p:cNvSpPr txBox="1">
            <a:spLocks noGrp="1"/>
          </p:cNvSpPr>
          <p:nvPr>
            <p:ph type="body" idx="4294967295"/>
          </p:nvPr>
        </p:nvSpPr>
        <p:spPr>
          <a:xfrm rot="5400013">
            <a:off x="695597" y="1608087"/>
            <a:ext cx="719998" cy="2111267"/>
          </a:xfrm>
          <a:solidFill>
            <a:srgbClr val="FFFFFF"/>
          </a:solidFill>
        </p:spPr>
        <p:txBody>
          <a:bodyPr tIns="107999" bIns="107999" anchor="ctr"/>
          <a:lstStyle>
            <a:lvl1pPr marL="0" indent="0">
              <a:spcBef>
                <a:spcPts val="0"/>
              </a:spcBef>
              <a:buNone/>
              <a:defRPr sz="1000"/>
            </a:lvl1pPr>
          </a:lstStyle>
          <a:p>
            <a:pPr lvl="0"/>
            <a:r>
              <a:rPr lang="en-GB"/>
              <a:t>Caption text</a:t>
            </a:r>
          </a:p>
        </p:txBody>
      </p:sp>
    </p:spTree>
    <p:extLst>
      <p:ext uri="{BB962C8B-B14F-4D97-AF65-F5344CB8AC3E}">
        <p14:creationId xmlns:p14="http://schemas.microsoft.com/office/powerpoint/2010/main" val="720784434"/>
      </p:ext>
    </p:extLst>
  </p:cSld>
  <p:clrMapOvr>
    <a:masterClrMapping/>
  </p:clrMapOvr>
  <p:transition spd="slow">
    <p:wipe/>
  </p:transition>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_subtitle_6_pictures">
    <p:spTree>
      <p:nvGrpSpPr>
        <p:cNvPr id="1" name=""/>
        <p:cNvGrpSpPr/>
        <p:nvPr/>
      </p:nvGrpSpPr>
      <p:grpSpPr>
        <a:xfrm>
          <a:off x="0" y="0"/>
          <a:ext cx="0" cy="0"/>
          <a:chOff x="0" y="0"/>
          <a:chExt cx="0" cy="0"/>
        </a:xfrm>
      </p:grpSpPr>
      <p:sp>
        <p:nvSpPr>
          <p:cNvPr id="2" name="Espace réservé pour une image  15">
            <a:extLst>
              <a:ext uri="{FF2B5EF4-FFF2-40B4-BE49-F238E27FC236}">
                <a16:creationId xmlns:a16="http://schemas.microsoft.com/office/drawing/2014/main" id="{17CA7F1A-F112-4A13-8D44-81B522E7A720}"/>
              </a:ext>
            </a:extLst>
          </p:cNvPr>
          <p:cNvSpPr txBox="1">
            <a:spLocks noGrp="1"/>
          </p:cNvSpPr>
          <p:nvPr>
            <p:ph type="pic" idx="4294967295"/>
          </p:nvPr>
        </p:nvSpPr>
        <p:spPr>
          <a:xfrm>
            <a:off x="0" y="1871996"/>
            <a:ext cx="3935998" cy="2087995"/>
          </a:xfrm>
          <a:solidFill>
            <a:srgbClr val="F2F2F2"/>
          </a:solidFill>
        </p:spPr>
        <p:txBody>
          <a:bodyPr tIns="1259997" anchor="ctr" anchorCtr="1">
            <a:noAutofit/>
          </a:bodyPr>
          <a:lstStyle>
            <a:lvl1pPr marL="0" indent="0" algn="ctr">
              <a:lnSpc>
                <a:spcPct val="100000"/>
              </a:lnSpc>
              <a:spcBef>
                <a:spcPts val="0"/>
              </a:spcBef>
              <a:buNone/>
              <a:defRPr sz="1000" b="1">
                <a:solidFill>
                  <a:srgbClr val="000000"/>
                </a:solidFill>
              </a:defRPr>
            </a:lvl1pPr>
          </a:lstStyle>
          <a:p>
            <a:pPr lvl="0"/>
            <a:r>
              <a:rPr lang="en-GB"/>
              <a:t>Click on the icon to insert a picture</a:t>
            </a:r>
          </a:p>
        </p:txBody>
      </p:sp>
      <p:sp>
        <p:nvSpPr>
          <p:cNvPr id="3" name="Espace réservé pour une image  15">
            <a:extLst>
              <a:ext uri="{FF2B5EF4-FFF2-40B4-BE49-F238E27FC236}">
                <a16:creationId xmlns:a16="http://schemas.microsoft.com/office/drawing/2014/main" id="{A5418D73-2F60-4886-921A-B1CF06F0D7C4}"/>
              </a:ext>
            </a:extLst>
          </p:cNvPr>
          <p:cNvSpPr txBox="1">
            <a:spLocks noGrp="1"/>
          </p:cNvSpPr>
          <p:nvPr>
            <p:ph type="pic" idx="4294967295"/>
          </p:nvPr>
        </p:nvSpPr>
        <p:spPr>
          <a:xfrm>
            <a:off x="4128003" y="1871996"/>
            <a:ext cx="3935998" cy="2087995"/>
          </a:xfrm>
          <a:solidFill>
            <a:srgbClr val="F2F2F2"/>
          </a:solidFill>
        </p:spPr>
        <p:txBody>
          <a:bodyPr tIns="1259997" anchor="ctr" anchorCtr="1">
            <a:noAutofit/>
          </a:bodyPr>
          <a:lstStyle>
            <a:lvl1pPr marL="0" indent="0" algn="ctr">
              <a:lnSpc>
                <a:spcPct val="100000"/>
              </a:lnSpc>
              <a:spcBef>
                <a:spcPts val="0"/>
              </a:spcBef>
              <a:buNone/>
              <a:defRPr sz="1000" b="1">
                <a:solidFill>
                  <a:srgbClr val="000000"/>
                </a:solidFill>
              </a:defRPr>
            </a:lvl1pPr>
          </a:lstStyle>
          <a:p>
            <a:pPr lvl="0"/>
            <a:r>
              <a:rPr lang="en-GB"/>
              <a:t>Click on the icon to insert a picture</a:t>
            </a:r>
          </a:p>
        </p:txBody>
      </p:sp>
      <p:sp>
        <p:nvSpPr>
          <p:cNvPr id="4" name="Espace réservé pour une image  15">
            <a:extLst>
              <a:ext uri="{FF2B5EF4-FFF2-40B4-BE49-F238E27FC236}">
                <a16:creationId xmlns:a16="http://schemas.microsoft.com/office/drawing/2014/main" id="{448B918B-AA64-411A-AF2A-5DDE1CA740C1}"/>
              </a:ext>
            </a:extLst>
          </p:cNvPr>
          <p:cNvSpPr txBox="1">
            <a:spLocks noGrp="1"/>
          </p:cNvSpPr>
          <p:nvPr>
            <p:ph type="pic" idx="4294967295"/>
          </p:nvPr>
        </p:nvSpPr>
        <p:spPr>
          <a:xfrm>
            <a:off x="8255998" y="1871996"/>
            <a:ext cx="3935998" cy="2087995"/>
          </a:xfrm>
          <a:solidFill>
            <a:srgbClr val="F2F2F2"/>
          </a:solidFill>
        </p:spPr>
        <p:txBody>
          <a:bodyPr tIns="1259997" anchor="ctr" anchorCtr="1">
            <a:noAutofit/>
          </a:bodyPr>
          <a:lstStyle>
            <a:lvl1pPr marL="0" indent="0" algn="ctr">
              <a:lnSpc>
                <a:spcPct val="100000"/>
              </a:lnSpc>
              <a:spcBef>
                <a:spcPts val="0"/>
              </a:spcBef>
              <a:buNone/>
              <a:defRPr sz="1000" b="1">
                <a:solidFill>
                  <a:srgbClr val="000000"/>
                </a:solidFill>
              </a:defRPr>
            </a:lvl1pPr>
          </a:lstStyle>
          <a:p>
            <a:pPr lvl="0"/>
            <a:r>
              <a:rPr lang="en-GB"/>
              <a:t>Click on the icon to insert a picture</a:t>
            </a:r>
          </a:p>
        </p:txBody>
      </p:sp>
      <p:sp>
        <p:nvSpPr>
          <p:cNvPr id="5" name="Espace réservé pour une image  15">
            <a:extLst>
              <a:ext uri="{FF2B5EF4-FFF2-40B4-BE49-F238E27FC236}">
                <a16:creationId xmlns:a16="http://schemas.microsoft.com/office/drawing/2014/main" id="{37A3FCCC-31E2-4B4C-BC6D-A7330014E336}"/>
              </a:ext>
            </a:extLst>
          </p:cNvPr>
          <p:cNvSpPr txBox="1">
            <a:spLocks noGrp="1"/>
          </p:cNvSpPr>
          <p:nvPr>
            <p:ph type="pic" idx="4294967295"/>
          </p:nvPr>
        </p:nvSpPr>
        <p:spPr>
          <a:xfrm>
            <a:off x="-1170" y="4104000"/>
            <a:ext cx="3935998" cy="2087995"/>
          </a:xfrm>
          <a:solidFill>
            <a:srgbClr val="F2F2F2"/>
          </a:solidFill>
        </p:spPr>
        <p:txBody>
          <a:bodyPr tIns="1259997" anchor="ctr" anchorCtr="1">
            <a:noAutofit/>
          </a:bodyPr>
          <a:lstStyle>
            <a:lvl1pPr marL="0" indent="0" algn="ctr">
              <a:lnSpc>
                <a:spcPct val="100000"/>
              </a:lnSpc>
              <a:spcBef>
                <a:spcPts val="0"/>
              </a:spcBef>
              <a:buNone/>
              <a:defRPr sz="1000" b="1">
                <a:solidFill>
                  <a:srgbClr val="000000"/>
                </a:solidFill>
              </a:defRPr>
            </a:lvl1pPr>
          </a:lstStyle>
          <a:p>
            <a:pPr lvl="0"/>
            <a:r>
              <a:rPr lang="en-GB"/>
              <a:t>Click on the icon to insert a picture</a:t>
            </a:r>
          </a:p>
        </p:txBody>
      </p:sp>
      <p:sp>
        <p:nvSpPr>
          <p:cNvPr id="6" name="Espace réservé pour une image  15">
            <a:extLst>
              <a:ext uri="{FF2B5EF4-FFF2-40B4-BE49-F238E27FC236}">
                <a16:creationId xmlns:a16="http://schemas.microsoft.com/office/drawing/2014/main" id="{01035A6A-C748-44AD-8B9D-2606068A779A}"/>
              </a:ext>
            </a:extLst>
          </p:cNvPr>
          <p:cNvSpPr txBox="1">
            <a:spLocks noGrp="1"/>
          </p:cNvSpPr>
          <p:nvPr>
            <p:ph type="pic" idx="4294967295"/>
          </p:nvPr>
        </p:nvSpPr>
        <p:spPr>
          <a:xfrm>
            <a:off x="4127409" y="4104000"/>
            <a:ext cx="3935998" cy="2087995"/>
          </a:xfrm>
          <a:solidFill>
            <a:srgbClr val="F2F2F2"/>
          </a:solidFill>
        </p:spPr>
        <p:txBody>
          <a:bodyPr tIns="1259997" anchor="ctr" anchorCtr="1">
            <a:noAutofit/>
          </a:bodyPr>
          <a:lstStyle>
            <a:lvl1pPr marL="0" indent="0" algn="ctr">
              <a:lnSpc>
                <a:spcPct val="100000"/>
              </a:lnSpc>
              <a:spcBef>
                <a:spcPts val="0"/>
              </a:spcBef>
              <a:buNone/>
              <a:defRPr sz="1000" b="1">
                <a:solidFill>
                  <a:srgbClr val="000000"/>
                </a:solidFill>
              </a:defRPr>
            </a:lvl1pPr>
          </a:lstStyle>
          <a:p>
            <a:pPr lvl="0"/>
            <a:r>
              <a:rPr lang="en-GB"/>
              <a:t>Click on the icon to insert a picture</a:t>
            </a:r>
          </a:p>
        </p:txBody>
      </p:sp>
      <p:sp>
        <p:nvSpPr>
          <p:cNvPr id="7" name="Espace réservé pour une image  15">
            <a:extLst>
              <a:ext uri="{FF2B5EF4-FFF2-40B4-BE49-F238E27FC236}">
                <a16:creationId xmlns:a16="http://schemas.microsoft.com/office/drawing/2014/main" id="{B47E4834-A597-471C-A92F-F250A3AA8A26}"/>
              </a:ext>
            </a:extLst>
          </p:cNvPr>
          <p:cNvSpPr txBox="1">
            <a:spLocks noGrp="1"/>
          </p:cNvSpPr>
          <p:nvPr>
            <p:ph type="pic" idx="4294967295"/>
          </p:nvPr>
        </p:nvSpPr>
        <p:spPr>
          <a:xfrm>
            <a:off x="8255998" y="4104000"/>
            <a:ext cx="3935998" cy="2087995"/>
          </a:xfrm>
          <a:solidFill>
            <a:srgbClr val="F2F2F2"/>
          </a:solidFill>
        </p:spPr>
        <p:txBody>
          <a:bodyPr tIns="1259997" anchor="ctr" anchorCtr="1">
            <a:noAutofit/>
          </a:bodyPr>
          <a:lstStyle>
            <a:lvl1pPr marL="0" indent="0" algn="ctr">
              <a:lnSpc>
                <a:spcPct val="100000"/>
              </a:lnSpc>
              <a:spcBef>
                <a:spcPts val="0"/>
              </a:spcBef>
              <a:buNone/>
              <a:defRPr sz="1000" b="1">
                <a:solidFill>
                  <a:srgbClr val="000000"/>
                </a:solidFill>
              </a:defRPr>
            </a:lvl1pPr>
          </a:lstStyle>
          <a:p>
            <a:pPr lvl="0"/>
            <a:r>
              <a:rPr lang="en-GB"/>
              <a:t>Click on the icon to insert a picture</a:t>
            </a:r>
          </a:p>
        </p:txBody>
      </p:sp>
      <p:sp>
        <p:nvSpPr>
          <p:cNvPr id="8" name="Espace réservé de la date 6">
            <a:extLst>
              <a:ext uri="{FF2B5EF4-FFF2-40B4-BE49-F238E27FC236}">
                <a16:creationId xmlns:a16="http://schemas.microsoft.com/office/drawing/2014/main" id="{B5FD756F-21AE-4A15-828B-40C424F17CE5}"/>
              </a:ext>
            </a:extLst>
          </p:cNvPr>
          <p:cNvSpPr txBox="1">
            <a:spLocks noGrp="1"/>
          </p:cNvSpPr>
          <p:nvPr>
            <p:ph type="dt" sz="half" idx="7"/>
          </p:nvPr>
        </p:nvSpPr>
        <p:spPr/>
        <p:txBody>
          <a:bodyPr/>
          <a:lstStyle>
            <a:lvl1pPr>
              <a:defRPr/>
            </a:lvl1pPr>
          </a:lstStyle>
          <a:p>
            <a:pPr lvl="0"/>
            <a:r>
              <a:rPr lang="en-GB"/>
              <a:t>Date</a:t>
            </a:r>
          </a:p>
        </p:txBody>
      </p:sp>
      <p:sp>
        <p:nvSpPr>
          <p:cNvPr id="9" name="Espace réservé du pied de page 7">
            <a:extLst>
              <a:ext uri="{FF2B5EF4-FFF2-40B4-BE49-F238E27FC236}">
                <a16:creationId xmlns:a16="http://schemas.microsoft.com/office/drawing/2014/main" id="{6C51C075-13DB-47D0-96DA-91538E20C761}"/>
              </a:ext>
            </a:extLst>
          </p:cNvPr>
          <p:cNvSpPr txBox="1">
            <a:spLocks noGrp="1"/>
          </p:cNvSpPr>
          <p:nvPr>
            <p:ph type="ftr" sz="quarter" idx="9"/>
          </p:nvPr>
        </p:nvSpPr>
        <p:spPr/>
        <p:txBody>
          <a:bodyPr/>
          <a:lstStyle>
            <a:lvl1pPr>
              <a:defRPr/>
            </a:lvl1pPr>
          </a:lstStyle>
          <a:p>
            <a:pPr lvl="0"/>
            <a:r>
              <a:rPr lang="en-GB"/>
              <a:t>Title of the presentation on three lines - Lorem impsum dolor sit amet consectetuer adipiscing elit, sed diam nonummy</a:t>
            </a:r>
          </a:p>
        </p:txBody>
      </p:sp>
      <p:sp>
        <p:nvSpPr>
          <p:cNvPr id="10" name="Espace réservé du numéro de diapositive 8">
            <a:extLst>
              <a:ext uri="{FF2B5EF4-FFF2-40B4-BE49-F238E27FC236}">
                <a16:creationId xmlns:a16="http://schemas.microsoft.com/office/drawing/2014/main" id="{09D37522-F649-481B-8074-47E4C3AF0F8E}"/>
              </a:ext>
            </a:extLst>
          </p:cNvPr>
          <p:cNvSpPr txBox="1">
            <a:spLocks noGrp="1"/>
          </p:cNvSpPr>
          <p:nvPr>
            <p:ph type="sldNum" sz="quarter" idx="8"/>
          </p:nvPr>
        </p:nvSpPr>
        <p:spPr/>
        <p:txBody>
          <a:bodyPr/>
          <a:lstStyle>
            <a:lvl1pPr>
              <a:defRPr/>
            </a:lvl1pPr>
          </a:lstStyle>
          <a:p>
            <a:pPr lvl="0"/>
            <a:fld id="{1A12D183-CE1B-44DA-BC25-DDB0227BE638}" type="slidenum">
              <a:t>‹#›</a:t>
            </a:fld>
            <a:endParaRPr lang="en-GB"/>
          </a:p>
        </p:txBody>
      </p:sp>
      <p:sp>
        <p:nvSpPr>
          <p:cNvPr id="11" name="Espace réservé du texte 11">
            <a:extLst>
              <a:ext uri="{FF2B5EF4-FFF2-40B4-BE49-F238E27FC236}">
                <a16:creationId xmlns:a16="http://schemas.microsoft.com/office/drawing/2014/main" id="{7038BF55-DAE7-436A-A67A-FC6A16EA4737}"/>
              </a:ext>
            </a:extLst>
          </p:cNvPr>
          <p:cNvSpPr txBox="1">
            <a:spLocks noGrp="1"/>
          </p:cNvSpPr>
          <p:nvPr>
            <p:ph type="body" idx="4294967295"/>
          </p:nvPr>
        </p:nvSpPr>
        <p:spPr>
          <a:xfrm>
            <a:off x="791998" y="1467063"/>
            <a:ext cx="10605604" cy="359999"/>
          </a:xfrm>
        </p:spPr>
        <p:txBody>
          <a:bodyPr>
            <a:noAutofit/>
          </a:bodyPr>
          <a:lstStyle>
            <a:lvl1pPr marL="0" indent="0">
              <a:spcBef>
                <a:spcPts val="0"/>
              </a:spcBef>
              <a:buNone/>
              <a:defRPr sz="2200">
                <a:solidFill>
                  <a:srgbClr val="DC3223"/>
                </a:solidFill>
              </a:defRPr>
            </a:lvl1pPr>
          </a:lstStyle>
          <a:p>
            <a:pPr lvl="0"/>
            <a:r>
              <a:rPr lang="en-GB"/>
              <a:t>Subtitle</a:t>
            </a:r>
          </a:p>
        </p:txBody>
      </p:sp>
      <p:sp>
        <p:nvSpPr>
          <p:cNvPr id="12" name="Titre 2">
            <a:extLst>
              <a:ext uri="{FF2B5EF4-FFF2-40B4-BE49-F238E27FC236}">
                <a16:creationId xmlns:a16="http://schemas.microsoft.com/office/drawing/2014/main" id="{0AE85131-300A-41DB-BDA9-2B41D1F02980}"/>
              </a:ext>
            </a:extLst>
          </p:cNvPr>
          <p:cNvSpPr txBox="1">
            <a:spLocks noGrp="1"/>
          </p:cNvSpPr>
          <p:nvPr>
            <p:ph type="title"/>
          </p:nvPr>
        </p:nvSpPr>
        <p:spPr/>
        <p:txBody>
          <a:bodyPr/>
          <a:lstStyle>
            <a:lvl1pPr>
              <a:defRPr/>
            </a:lvl1pPr>
          </a:lstStyle>
          <a:p>
            <a:pPr lvl="0"/>
            <a:r>
              <a:rPr lang="en-GB"/>
              <a:t>Title</a:t>
            </a:r>
          </a:p>
        </p:txBody>
      </p:sp>
    </p:spTree>
    <p:extLst>
      <p:ext uri="{BB962C8B-B14F-4D97-AF65-F5344CB8AC3E}">
        <p14:creationId xmlns:p14="http://schemas.microsoft.com/office/powerpoint/2010/main" val="3875025137"/>
      </p:ext>
    </p:extLst>
  </p:cSld>
  <p:clrMapOvr>
    <a:masterClrMapping/>
  </p:clrMapOvr>
  <p:transition spd="slow">
    <p:wipe/>
  </p:transition>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3_Contents_subtitle_3_pictures">
    <p:spTree>
      <p:nvGrpSpPr>
        <p:cNvPr id="1" name=""/>
        <p:cNvGrpSpPr/>
        <p:nvPr/>
      </p:nvGrpSpPr>
      <p:grpSpPr>
        <a:xfrm>
          <a:off x="0" y="0"/>
          <a:ext cx="0" cy="0"/>
          <a:chOff x="0" y="0"/>
          <a:chExt cx="0" cy="0"/>
        </a:xfrm>
      </p:grpSpPr>
      <p:sp>
        <p:nvSpPr>
          <p:cNvPr id="2" name="Espace réservé pour une image  15">
            <a:extLst>
              <a:ext uri="{FF2B5EF4-FFF2-40B4-BE49-F238E27FC236}">
                <a16:creationId xmlns:a16="http://schemas.microsoft.com/office/drawing/2014/main" id="{7E93116F-25DC-4FD3-BE20-C4A8E60B602D}"/>
              </a:ext>
            </a:extLst>
          </p:cNvPr>
          <p:cNvSpPr txBox="1">
            <a:spLocks noGrp="1"/>
          </p:cNvSpPr>
          <p:nvPr>
            <p:ph type="pic" idx="4294967295"/>
          </p:nvPr>
        </p:nvSpPr>
        <p:spPr>
          <a:xfrm>
            <a:off x="0" y="1871996"/>
            <a:ext cx="3935998" cy="2087995"/>
          </a:xfrm>
          <a:solidFill>
            <a:srgbClr val="F2F2F2"/>
          </a:solidFill>
        </p:spPr>
        <p:txBody>
          <a:bodyPr tIns="1259997" anchor="ctr" anchorCtr="1">
            <a:noAutofit/>
          </a:bodyPr>
          <a:lstStyle>
            <a:lvl1pPr marL="0" indent="0" algn="ctr">
              <a:lnSpc>
                <a:spcPct val="100000"/>
              </a:lnSpc>
              <a:spcBef>
                <a:spcPts val="0"/>
              </a:spcBef>
              <a:buNone/>
              <a:defRPr sz="1000" b="1">
                <a:solidFill>
                  <a:srgbClr val="000000"/>
                </a:solidFill>
              </a:defRPr>
            </a:lvl1pPr>
          </a:lstStyle>
          <a:p>
            <a:pPr lvl="0"/>
            <a:r>
              <a:rPr lang="en-GB"/>
              <a:t>Click on the icon to insert a picture</a:t>
            </a:r>
          </a:p>
        </p:txBody>
      </p:sp>
      <p:sp>
        <p:nvSpPr>
          <p:cNvPr id="3" name="Espace réservé pour une image  15">
            <a:extLst>
              <a:ext uri="{FF2B5EF4-FFF2-40B4-BE49-F238E27FC236}">
                <a16:creationId xmlns:a16="http://schemas.microsoft.com/office/drawing/2014/main" id="{0C9D97BA-A2F5-4A64-BE74-A15A5650A38D}"/>
              </a:ext>
            </a:extLst>
          </p:cNvPr>
          <p:cNvSpPr txBox="1">
            <a:spLocks noGrp="1"/>
          </p:cNvSpPr>
          <p:nvPr>
            <p:ph type="pic" idx="4294967295"/>
          </p:nvPr>
        </p:nvSpPr>
        <p:spPr>
          <a:xfrm>
            <a:off x="8255998" y="1871996"/>
            <a:ext cx="3935998" cy="2087995"/>
          </a:xfrm>
          <a:solidFill>
            <a:srgbClr val="F2F2F2"/>
          </a:solidFill>
        </p:spPr>
        <p:txBody>
          <a:bodyPr tIns="1259997" anchor="ctr" anchorCtr="1">
            <a:noAutofit/>
          </a:bodyPr>
          <a:lstStyle>
            <a:lvl1pPr marL="0" indent="0" algn="ctr">
              <a:lnSpc>
                <a:spcPct val="100000"/>
              </a:lnSpc>
              <a:spcBef>
                <a:spcPts val="0"/>
              </a:spcBef>
              <a:buNone/>
              <a:defRPr sz="1000" b="1">
                <a:solidFill>
                  <a:srgbClr val="000000"/>
                </a:solidFill>
              </a:defRPr>
            </a:lvl1pPr>
          </a:lstStyle>
          <a:p>
            <a:pPr lvl="0"/>
            <a:r>
              <a:rPr lang="en-GB"/>
              <a:t>Click on the icon to insert a picture</a:t>
            </a:r>
          </a:p>
        </p:txBody>
      </p:sp>
      <p:sp>
        <p:nvSpPr>
          <p:cNvPr id="4" name="Espace réservé pour une image  15">
            <a:extLst>
              <a:ext uri="{FF2B5EF4-FFF2-40B4-BE49-F238E27FC236}">
                <a16:creationId xmlns:a16="http://schemas.microsoft.com/office/drawing/2014/main" id="{A8976EA3-50F7-4BEE-AD84-AD76D47B6B69}"/>
              </a:ext>
            </a:extLst>
          </p:cNvPr>
          <p:cNvSpPr txBox="1">
            <a:spLocks noGrp="1"/>
          </p:cNvSpPr>
          <p:nvPr>
            <p:ph type="pic" idx="4294967295"/>
          </p:nvPr>
        </p:nvSpPr>
        <p:spPr>
          <a:xfrm>
            <a:off x="4127409" y="4104000"/>
            <a:ext cx="3935998" cy="2087995"/>
          </a:xfrm>
          <a:solidFill>
            <a:srgbClr val="F2F2F2"/>
          </a:solidFill>
        </p:spPr>
        <p:txBody>
          <a:bodyPr tIns="1259997" anchor="ctr" anchorCtr="1">
            <a:noAutofit/>
          </a:bodyPr>
          <a:lstStyle>
            <a:lvl1pPr marL="0" indent="0" algn="ctr">
              <a:lnSpc>
                <a:spcPct val="100000"/>
              </a:lnSpc>
              <a:spcBef>
                <a:spcPts val="0"/>
              </a:spcBef>
              <a:buNone/>
              <a:defRPr sz="1000" b="1">
                <a:solidFill>
                  <a:srgbClr val="000000"/>
                </a:solidFill>
              </a:defRPr>
            </a:lvl1pPr>
          </a:lstStyle>
          <a:p>
            <a:pPr lvl="0"/>
            <a:r>
              <a:rPr lang="en-GB"/>
              <a:t>Click on the icon to insert a picture</a:t>
            </a:r>
          </a:p>
        </p:txBody>
      </p:sp>
      <p:sp>
        <p:nvSpPr>
          <p:cNvPr id="5" name="Espace réservé de la date 6">
            <a:extLst>
              <a:ext uri="{FF2B5EF4-FFF2-40B4-BE49-F238E27FC236}">
                <a16:creationId xmlns:a16="http://schemas.microsoft.com/office/drawing/2014/main" id="{341A60F3-3422-4CBD-8514-C170359C04FA}"/>
              </a:ext>
            </a:extLst>
          </p:cNvPr>
          <p:cNvSpPr txBox="1">
            <a:spLocks noGrp="1"/>
          </p:cNvSpPr>
          <p:nvPr>
            <p:ph type="dt" sz="half" idx="7"/>
          </p:nvPr>
        </p:nvSpPr>
        <p:spPr/>
        <p:txBody>
          <a:bodyPr/>
          <a:lstStyle>
            <a:lvl1pPr>
              <a:defRPr/>
            </a:lvl1pPr>
          </a:lstStyle>
          <a:p>
            <a:pPr lvl="0"/>
            <a:r>
              <a:rPr lang="en-GB"/>
              <a:t>Date</a:t>
            </a:r>
          </a:p>
        </p:txBody>
      </p:sp>
      <p:sp>
        <p:nvSpPr>
          <p:cNvPr id="6" name="Espace réservé du pied de page 7">
            <a:extLst>
              <a:ext uri="{FF2B5EF4-FFF2-40B4-BE49-F238E27FC236}">
                <a16:creationId xmlns:a16="http://schemas.microsoft.com/office/drawing/2014/main" id="{F9EEDE0C-CF67-4AA1-80FE-BBECC9362F01}"/>
              </a:ext>
            </a:extLst>
          </p:cNvPr>
          <p:cNvSpPr txBox="1">
            <a:spLocks noGrp="1"/>
          </p:cNvSpPr>
          <p:nvPr>
            <p:ph type="ftr" sz="quarter" idx="9"/>
          </p:nvPr>
        </p:nvSpPr>
        <p:spPr/>
        <p:txBody>
          <a:bodyPr/>
          <a:lstStyle>
            <a:lvl1pPr>
              <a:defRPr/>
            </a:lvl1pPr>
          </a:lstStyle>
          <a:p>
            <a:pPr lvl="0"/>
            <a:r>
              <a:rPr lang="en-GB"/>
              <a:t>Title of the presentation on three lines - Lorem impsum dolor sit amet consectetuer adipiscing elit, sed diam nonummy</a:t>
            </a:r>
          </a:p>
        </p:txBody>
      </p:sp>
      <p:sp>
        <p:nvSpPr>
          <p:cNvPr id="7" name="Espace réservé du numéro de diapositive 8">
            <a:extLst>
              <a:ext uri="{FF2B5EF4-FFF2-40B4-BE49-F238E27FC236}">
                <a16:creationId xmlns:a16="http://schemas.microsoft.com/office/drawing/2014/main" id="{C6A1AABA-4A94-4CCE-BC6C-54D06F30C086}"/>
              </a:ext>
            </a:extLst>
          </p:cNvPr>
          <p:cNvSpPr txBox="1">
            <a:spLocks noGrp="1"/>
          </p:cNvSpPr>
          <p:nvPr>
            <p:ph type="sldNum" sz="quarter" idx="8"/>
          </p:nvPr>
        </p:nvSpPr>
        <p:spPr/>
        <p:txBody>
          <a:bodyPr/>
          <a:lstStyle>
            <a:lvl1pPr>
              <a:defRPr/>
            </a:lvl1pPr>
          </a:lstStyle>
          <a:p>
            <a:pPr lvl="0"/>
            <a:fld id="{F780DF92-C376-45E0-9357-56B4001F357F}" type="slidenum">
              <a:t>‹#›</a:t>
            </a:fld>
            <a:endParaRPr lang="en-GB"/>
          </a:p>
        </p:txBody>
      </p:sp>
      <p:sp>
        <p:nvSpPr>
          <p:cNvPr id="8" name="Espace réservé du texte 11">
            <a:extLst>
              <a:ext uri="{FF2B5EF4-FFF2-40B4-BE49-F238E27FC236}">
                <a16:creationId xmlns:a16="http://schemas.microsoft.com/office/drawing/2014/main" id="{6C9EC40B-F08A-4CB3-9A5B-F254A11E0195}"/>
              </a:ext>
            </a:extLst>
          </p:cNvPr>
          <p:cNvSpPr txBox="1">
            <a:spLocks noGrp="1"/>
          </p:cNvSpPr>
          <p:nvPr>
            <p:ph type="body" idx="4294967295"/>
          </p:nvPr>
        </p:nvSpPr>
        <p:spPr>
          <a:xfrm>
            <a:off x="791998" y="1467063"/>
            <a:ext cx="10605604" cy="359999"/>
          </a:xfrm>
        </p:spPr>
        <p:txBody>
          <a:bodyPr>
            <a:noAutofit/>
          </a:bodyPr>
          <a:lstStyle>
            <a:lvl1pPr marL="0" indent="0">
              <a:spcBef>
                <a:spcPts val="0"/>
              </a:spcBef>
              <a:buNone/>
              <a:defRPr sz="2200">
                <a:solidFill>
                  <a:srgbClr val="DC3223"/>
                </a:solidFill>
              </a:defRPr>
            </a:lvl1pPr>
          </a:lstStyle>
          <a:p>
            <a:pPr lvl="0"/>
            <a:r>
              <a:rPr lang="en-GB"/>
              <a:t>Subtitle</a:t>
            </a:r>
          </a:p>
        </p:txBody>
      </p:sp>
      <p:sp>
        <p:nvSpPr>
          <p:cNvPr id="9" name="Titre 2">
            <a:extLst>
              <a:ext uri="{FF2B5EF4-FFF2-40B4-BE49-F238E27FC236}">
                <a16:creationId xmlns:a16="http://schemas.microsoft.com/office/drawing/2014/main" id="{FAAC6D09-BBE8-483D-969E-DE0EA18AC459}"/>
              </a:ext>
            </a:extLst>
          </p:cNvPr>
          <p:cNvSpPr txBox="1">
            <a:spLocks noGrp="1"/>
          </p:cNvSpPr>
          <p:nvPr>
            <p:ph type="title"/>
          </p:nvPr>
        </p:nvSpPr>
        <p:spPr/>
        <p:txBody>
          <a:bodyPr/>
          <a:lstStyle>
            <a:lvl1pPr>
              <a:defRPr/>
            </a:lvl1pPr>
          </a:lstStyle>
          <a:p>
            <a:pPr lvl="0"/>
            <a:r>
              <a:rPr lang="en-GB"/>
              <a:t>Title</a:t>
            </a:r>
          </a:p>
        </p:txBody>
      </p:sp>
      <p:sp>
        <p:nvSpPr>
          <p:cNvPr id="10" name="Espace réservé du contenu 5">
            <a:extLst>
              <a:ext uri="{FF2B5EF4-FFF2-40B4-BE49-F238E27FC236}">
                <a16:creationId xmlns:a16="http://schemas.microsoft.com/office/drawing/2014/main" id="{54A557FF-BEBD-4586-8D47-7B315518F341}"/>
              </a:ext>
            </a:extLst>
          </p:cNvPr>
          <p:cNvSpPr txBox="1">
            <a:spLocks noGrp="1"/>
          </p:cNvSpPr>
          <p:nvPr>
            <p:ph idx="4294967295"/>
          </p:nvPr>
        </p:nvSpPr>
        <p:spPr>
          <a:xfrm>
            <a:off x="4128003" y="1871996"/>
            <a:ext cx="3935998" cy="2087995"/>
          </a:xfrm>
        </p:spPr>
        <p:txBody>
          <a:bodyPr lIns="143999" tIns="143999" rIns="143999" bIns="143999"/>
          <a:lstStyle>
            <a:lvl1pPr>
              <a:defRPr/>
            </a:lvl1pPr>
            <a:lvl2pPr>
              <a:defRPr/>
            </a:lvl2pPr>
            <a:lvl3pPr>
              <a:defRPr/>
            </a:lvl3pPr>
            <a:lvl4pPr>
              <a:defRPr/>
            </a:lvl4pPr>
            <a:lvl5pPr>
              <a:defRPr/>
            </a:lvl5pPr>
          </a:lstStyle>
          <a:p>
            <a:pPr lvl="0"/>
            <a:r>
              <a:rPr lang="en-GB"/>
              <a:t>Text level 1</a:t>
            </a:r>
          </a:p>
          <a:p>
            <a:pPr lvl="1"/>
            <a:r>
              <a:rPr lang="en-GB"/>
              <a:t>Text level 2</a:t>
            </a:r>
          </a:p>
          <a:p>
            <a:pPr lvl="2"/>
            <a:r>
              <a:rPr lang="en-GB"/>
              <a:t>Text level 3</a:t>
            </a:r>
          </a:p>
          <a:p>
            <a:pPr lvl="3"/>
            <a:r>
              <a:rPr lang="en-GB"/>
              <a:t>Text level 4</a:t>
            </a:r>
          </a:p>
          <a:p>
            <a:pPr lvl="4"/>
            <a:r>
              <a:rPr lang="en-GB"/>
              <a:t>Text level 5</a:t>
            </a:r>
          </a:p>
        </p:txBody>
      </p:sp>
      <p:sp>
        <p:nvSpPr>
          <p:cNvPr id="11" name="Espace réservé du contenu 5">
            <a:extLst>
              <a:ext uri="{FF2B5EF4-FFF2-40B4-BE49-F238E27FC236}">
                <a16:creationId xmlns:a16="http://schemas.microsoft.com/office/drawing/2014/main" id="{43E15C8B-05FB-4574-A968-EF859728D653}"/>
              </a:ext>
            </a:extLst>
          </p:cNvPr>
          <p:cNvSpPr txBox="1">
            <a:spLocks noGrp="1"/>
          </p:cNvSpPr>
          <p:nvPr>
            <p:ph idx="4294967295"/>
          </p:nvPr>
        </p:nvSpPr>
        <p:spPr>
          <a:xfrm>
            <a:off x="0" y="4104000"/>
            <a:ext cx="3935998" cy="2087995"/>
          </a:xfrm>
        </p:spPr>
        <p:txBody>
          <a:bodyPr lIns="143999" tIns="143999" rIns="143999" bIns="143999"/>
          <a:lstStyle>
            <a:lvl1pPr>
              <a:defRPr/>
            </a:lvl1pPr>
            <a:lvl2pPr>
              <a:defRPr/>
            </a:lvl2pPr>
            <a:lvl3pPr>
              <a:defRPr/>
            </a:lvl3pPr>
            <a:lvl4pPr>
              <a:defRPr/>
            </a:lvl4pPr>
            <a:lvl5pPr>
              <a:defRPr/>
            </a:lvl5pPr>
          </a:lstStyle>
          <a:p>
            <a:pPr lvl="0"/>
            <a:r>
              <a:rPr lang="en-GB"/>
              <a:t>Text level 1</a:t>
            </a:r>
          </a:p>
          <a:p>
            <a:pPr lvl="1"/>
            <a:r>
              <a:rPr lang="en-GB"/>
              <a:t>Text level 2</a:t>
            </a:r>
          </a:p>
          <a:p>
            <a:pPr lvl="2"/>
            <a:r>
              <a:rPr lang="en-GB"/>
              <a:t>Text level 3</a:t>
            </a:r>
          </a:p>
          <a:p>
            <a:pPr lvl="3"/>
            <a:r>
              <a:rPr lang="en-GB"/>
              <a:t>Text level 4</a:t>
            </a:r>
          </a:p>
          <a:p>
            <a:pPr lvl="4"/>
            <a:r>
              <a:rPr lang="en-GB"/>
              <a:t>Text level 5</a:t>
            </a:r>
          </a:p>
        </p:txBody>
      </p:sp>
      <p:sp>
        <p:nvSpPr>
          <p:cNvPr id="12" name="Espace réservé du contenu 5">
            <a:extLst>
              <a:ext uri="{FF2B5EF4-FFF2-40B4-BE49-F238E27FC236}">
                <a16:creationId xmlns:a16="http://schemas.microsoft.com/office/drawing/2014/main" id="{B8582D0F-4BB6-4665-B0B4-212807E2E277}"/>
              </a:ext>
            </a:extLst>
          </p:cNvPr>
          <p:cNvSpPr txBox="1">
            <a:spLocks noGrp="1"/>
          </p:cNvSpPr>
          <p:nvPr>
            <p:ph idx="4294967295"/>
          </p:nvPr>
        </p:nvSpPr>
        <p:spPr>
          <a:xfrm>
            <a:off x="8255998" y="4104000"/>
            <a:ext cx="3935998" cy="2087995"/>
          </a:xfrm>
        </p:spPr>
        <p:txBody>
          <a:bodyPr lIns="143999" tIns="143999" rIns="143999" bIns="143999"/>
          <a:lstStyle>
            <a:lvl1pPr>
              <a:defRPr/>
            </a:lvl1pPr>
            <a:lvl2pPr>
              <a:defRPr/>
            </a:lvl2pPr>
            <a:lvl3pPr>
              <a:defRPr/>
            </a:lvl3pPr>
            <a:lvl4pPr>
              <a:defRPr/>
            </a:lvl4pPr>
            <a:lvl5pPr>
              <a:defRPr/>
            </a:lvl5pPr>
          </a:lstStyle>
          <a:p>
            <a:pPr lvl="0"/>
            <a:r>
              <a:rPr lang="en-GB"/>
              <a:t>Text level 1</a:t>
            </a:r>
          </a:p>
          <a:p>
            <a:pPr lvl="1"/>
            <a:r>
              <a:rPr lang="en-GB"/>
              <a:t>Text level 2</a:t>
            </a:r>
          </a:p>
          <a:p>
            <a:pPr lvl="2"/>
            <a:r>
              <a:rPr lang="en-GB"/>
              <a:t>Text level 3</a:t>
            </a:r>
          </a:p>
          <a:p>
            <a:pPr lvl="3"/>
            <a:r>
              <a:rPr lang="en-GB"/>
              <a:t>Text level 4</a:t>
            </a:r>
          </a:p>
          <a:p>
            <a:pPr lvl="4"/>
            <a:r>
              <a:rPr lang="en-GB"/>
              <a:t>Text level 5</a:t>
            </a:r>
          </a:p>
        </p:txBody>
      </p:sp>
    </p:spTree>
    <p:extLst>
      <p:ext uri="{BB962C8B-B14F-4D97-AF65-F5344CB8AC3E}">
        <p14:creationId xmlns:p14="http://schemas.microsoft.com/office/powerpoint/2010/main" val="1285045435"/>
      </p:ext>
    </p:extLst>
  </p:cSld>
  <p:clrMapOvr>
    <a:masterClrMapping/>
  </p:clrMapOvr>
  <p:transition spd="slow">
    <p:wipe/>
  </p:transition>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_subtitle_2_pictures_bottom">
    <p:spTree>
      <p:nvGrpSpPr>
        <p:cNvPr id="1" name=""/>
        <p:cNvGrpSpPr/>
        <p:nvPr/>
      </p:nvGrpSpPr>
      <p:grpSpPr>
        <a:xfrm>
          <a:off x="0" y="0"/>
          <a:ext cx="0" cy="0"/>
          <a:chOff x="0" y="0"/>
          <a:chExt cx="0" cy="0"/>
        </a:xfrm>
      </p:grpSpPr>
      <p:sp>
        <p:nvSpPr>
          <p:cNvPr id="2" name="Espace réservé pour une image  15">
            <a:extLst>
              <a:ext uri="{FF2B5EF4-FFF2-40B4-BE49-F238E27FC236}">
                <a16:creationId xmlns:a16="http://schemas.microsoft.com/office/drawing/2014/main" id="{0D874526-521B-4F2E-BB92-28E226A0161C}"/>
              </a:ext>
            </a:extLst>
          </p:cNvPr>
          <p:cNvSpPr txBox="1">
            <a:spLocks noGrp="1"/>
          </p:cNvSpPr>
          <p:nvPr>
            <p:ph type="pic" idx="4294967295"/>
          </p:nvPr>
        </p:nvSpPr>
        <p:spPr>
          <a:xfrm>
            <a:off x="6191996" y="1871996"/>
            <a:ext cx="6000000" cy="4320000"/>
          </a:xfrm>
          <a:solidFill>
            <a:srgbClr val="F2F2F2"/>
          </a:solidFill>
        </p:spPr>
        <p:txBody>
          <a:bodyPr tIns="1259997" anchor="ctr" anchorCtr="1">
            <a:noAutofit/>
          </a:bodyPr>
          <a:lstStyle>
            <a:lvl1pPr marL="0" indent="0" algn="ctr">
              <a:lnSpc>
                <a:spcPct val="100000"/>
              </a:lnSpc>
              <a:spcBef>
                <a:spcPts val="0"/>
              </a:spcBef>
              <a:buNone/>
              <a:defRPr sz="1000" b="1">
                <a:solidFill>
                  <a:srgbClr val="000000"/>
                </a:solidFill>
              </a:defRPr>
            </a:lvl1pPr>
          </a:lstStyle>
          <a:p>
            <a:pPr lvl="0"/>
            <a:r>
              <a:rPr lang="en-GB"/>
              <a:t>Click on the icon to insert a picture </a:t>
            </a:r>
          </a:p>
        </p:txBody>
      </p:sp>
      <p:sp>
        <p:nvSpPr>
          <p:cNvPr id="3" name="Espace réservé de la date 6">
            <a:extLst>
              <a:ext uri="{FF2B5EF4-FFF2-40B4-BE49-F238E27FC236}">
                <a16:creationId xmlns:a16="http://schemas.microsoft.com/office/drawing/2014/main" id="{55CE7754-BC7F-46AB-9B63-3409B4B50D93}"/>
              </a:ext>
            </a:extLst>
          </p:cNvPr>
          <p:cNvSpPr txBox="1">
            <a:spLocks noGrp="1"/>
          </p:cNvSpPr>
          <p:nvPr>
            <p:ph type="dt" sz="half" idx="7"/>
          </p:nvPr>
        </p:nvSpPr>
        <p:spPr/>
        <p:txBody>
          <a:bodyPr/>
          <a:lstStyle>
            <a:lvl1pPr>
              <a:defRPr/>
            </a:lvl1pPr>
          </a:lstStyle>
          <a:p>
            <a:pPr lvl="0"/>
            <a:r>
              <a:rPr lang="en-GB"/>
              <a:t>Date</a:t>
            </a:r>
          </a:p>
        </p:txBody>
      </p:sp>
      <p:sp>
        <p:nvSpPr>
          <p:cNvPr id="4" name="Espace réservé du pied de page 7">
            <a:extLst>
              <a:ext uri="{FF2B5EF4-FFF2-40B4-BE49-F238E27FC236}">
                <a16:creationId xmlns:a16="http://schemas.microsoft.com/office/drawing/2014/main" id="{9465F7BB-756C-4E6C-B06A-3909EE91BFC7}"/>
              </a:ext>
            </a:extLst>
          </p:cNvPr>
          <p:cNvSpPr txBox="1">
            <a:spLocks noGrp="1"/>
          </p:cNvSpPr>
          <p:nvPr>
            <p:ph type="ftr" sz="quarter" idx="9"/>
          </p:nvPr>
        </p:nvSpPr>
        <p:spPr/>
        <p:txBody>
          <a:bodyPr/>
          <a:lstStyle>
            <a:lvl1pPr>
              <a:defRPr/>
            </a:lvl1pPr>
          </a:lstStyle>
          <a:p>
            <a:pPr lvl="0"/>
            <a:r>
              <a:rPr lang="en-GB"/>
              <a:t>Title of the presentation on three lines - Lorem impsum dolor sit amet consectetuer adipiscing elit, sed diam nonummy</a:t>
            </a:r>
          </a:p>
        </p:txBody>
      </p:sp>
      <p:sp>
        <p:nvSpPr>
          <p:cNvPr id="5" name="Espace réservé du numéro de diapositive 8">
            <a:extLst>
              <a:ext uri="{FF2B5EF4-FFF2-40B4-BE49-F238E27FC236}">
                <a16:creationId xmlns:a16="http://schemas.microsoft.com/office/drawing/2014/main" id="{F83D71E8-AE45-4BB3-91A5-057B2E4BADB2}"/>
              </a:ext>
            </a:extLst>
          </p:cNvPr>
          <p:cNvSpPr txBox="1">
            <a:spLocks noGrp="1"/>
          </p:cNvSpPr>
          <p:nvPr>
            <p:ph type="sldNum" sz="quarter" idx="8"/>
          </p:nvPr>
        </p:nvSpPr>
        <p:spPr/>
        <p:txBody>
          <a:bodyPr/>
          <a:lstStyle>
            <a:lvl1pPr>
              <a:defRPr/>
            </a:lvl1pPr>
          </a:lstStyle>
          <a:p>
            <a:pPr lvl="0"/>
            <a:fld id="{6461F0F7-2B31-45FD-9DFD-4804888961E4}" type="slidenum">
              <a:t>‹#›</a:t>
            </a:fld>
            <a:endParaRPr lang="en-GB"/>
          </a:p>
        </p:txBody>
      </p:sp>
      <p:sp>
        <p:nvSpPr>
          <p:cNvPr id="6" name="Espace réservé pour une image  15">
            <a:extLst>
              <a:ext uri="{FF2B5EF4-FFF2-40B4-BE49-F238E27FC236}">
                <a16:creationId xmlns:a16="http://schemas.microsoft.com/office/drawing/2014/main" id="{97113308-C23A-4149-8F28-C535BF22714E}"/>
              </a:ext>
            </a:extLst>
          </p:cNvPr>
          <p:cNvSpPr txBox="1">
            <a:spLocks noGrp="1"/>
          </p:cNvSpPr>
          <p:nvPr>
            <p:ph type="pic" idx="4294967295"/>
          </p:nvPr>
        </p:nvSpPr>
        <p:spPr>
          <a:xfrm>
            <a:off x="0" y="1871996"/>
            <a:ext cx="6000000" cy="4320000"/>
          </a:xfrm>
          <a:solidFill>
            <a:srgbClr val="F2F2F2"/>
          </a:solidFill>
        </p:spPr>
        <p:txBody>
          <a:bodyPr tIns="1259997" anchor="ctr" anchorCtr="1">
            <a:noAutofit/>
          </a:bodyPr>
          <a:lstStyle>
            <a:lvl1pPr marL="0" indent="0" algn="ctr">
              <a:lnSpc>
                <a:spcPct val="100000"/>
              </a:lnSpc>
              <a:spcBef>
                <a:spcPts val="0"/>
              </a:spcBef>
              <a:buNone/>
              <a:defRPr sz="1000" b="1">
                <a:solidFill>
                  <a:srgbClr val="000000"/>
                </a:solidFill>
              </a:defRPr>
            </a:lvl1pPr>
          </a:lstStyle>
          <a:p>
            <a:pPr lvl="0"/>
            <a:r>
              <a:rPr lang="en-GB"/>
              <a:t>Click on the icon to insert a picture </a:t>
            </a:r>
          </a:p>
        </p:txBody>
      </p:sp>
      <p:sp>
        <p:nvSpPr>
          <p:cNvPr id="7" name="Espace réservé du texte 11">
            <a:extLst>
              <a:ext uri="{FF2B5EF4-FFF2-40B4-BE49-F238E27FC236}">
                <a16:creationId xmlns:a16="http://schemas.microsoft.com/office/drawing/2014/main" id="{0FE33A4E-205D-42F3-940D-C717E876AEA3}"/>
              </a:ext>
            </a:extLst>
          </p:cNvPr>
          <p:cNvSpPr txBox="1">
            <a:spLocks noGrp="1"/>
          </p:cNvSpPr>
          <p:nvPr>
            <p:ph type="body" idx="4294967295"/>
          </p:nvPr>
        </p:nvSpPr>
        <p:spPr>
          <a:xfrm>
            <a:off x="791998" y="1467063"/>
            <a:ext cx="10605604" cy="359999"/>
          </a:xfrm>
        </p:spPr>
        <p:txBody>
          <a:bodyPr>
            <a:noAutofit/>
          </a:bodyPr>
          <a:lstStyle>
            <a:lvl1pPr marL="0" indent="0">
              <a:spcBef>
                <a:spcPts val="0"/>
              </a:spcBef>
              <a:buNone/>
              <a:defRPr sz="2200">
                <a:solidFill>
                  <a:srgbClr val="DC3223"/>
                </a:solidFill>
              </a:defRPr>
            </a:lvl1pPr>
          </a:lstStyle>
          <a:p>
            <a:pPr lvl="0"/>
            <a:r>
              <a:rPr lang="en-GB"/>
              <a:t>Subtitle</a:t>
            </a:r>
          </a:p>
        </p:txBody>
      </p:sp>
      <p:sp>
        <p:nvSpPr>
          <p:cNvPr id="8" name="Titre 2">
            <a:extLst>
              <a:ext uri="{FF2B5EF4-FFF2-40B4-BE49-F238E27FC236}">
                <a16:creationId xmlns:a16="http://schemas.microsoft.com/office/drawing/2014/main" id="{ACF9119D-CA1B-4611-9150-D18B3FA6F46E}"/>
              </a:ext>
            </a:extLst>
          </p:cNvPr>
          <p:cNvSpPr txBox="1">
            <a:spLocks noGrp="1"/>
          </p:cNvSpPr>
          <p:nvPr>
            <p:ph type="title"/>
          </p:nvPr>
        </p:nvSpPr>
        <p:spPr/>
        <p:txBody>
          <a:bodyPr/>
          <a:lstStyle>
            <a:lvl1pPr>
              <a:defRPr/>
            </a:lvl1pPr>
          </a:lstStyle>
          <a:p>
            <a:pPr lvl="0"/>
            <a:r>
              <a:rPr lang="en-GB"/>
              <a:t>Title</a:t>
            </a:r>
          </a:p>
        </p:txBody>
      </p:sp>
      <p:sp>
        <p:nvSpPr>
          <p:cNvPr id="9" name="Espace réservé du texte 4">
            <a:extLst>
              <a:ext uri="{FF2B5EF4-FFF2-40B4-BE49-F238E27FC236}">
                <a16:creationId xmlns:a16="http://schemas.microsoft.com/office/drawing/2014/main" id="{7D550EE3-E301-4DCC-ADD3-F4C3334F40C1}"/>
              </a:ext>
            </a:extLst>
          </p:cNvPr>
          <p:cNvSpPr txBox="1">
            <a:spLocks noGrp="1"/>
          </p:cNvSpPr>
          <p:nvPr>
            <p:ph type="body" idx="4294967295"/>
          </p:nvPr>
        </p:nvSpPr>
        <p:spPr>
          <a:xfrm rot="5400013">
            <a:off x="695597" y="1608087"/>
            <a:ext cx="719998" cy="2111267"/>
          </a:xfrm>
          <a:solidFill>
            <a:srgbClr val="FFFFFF"/>
          </a:solidFill>
        </p:spPr>
        <p:txBody>
          <a:bodyPr tIns="107999" bIns="107999" anchor="ctr"/>
          <a:lstStyle>
            <a:lvl1pPr marL="0" indent="0">
              <a:spcBef>
                <a:spcPts val="0"/>
              </a:spcBef>
              <a:buNone/>
              <a:defRPr sz="1000"/>
            </a:lvl1pPr>
          </a:lstStyle>
          <a:p>
            <a:pPr lvl="0"/>
            <a:r>
              <a:rPr lang="en-GB"/>
              <a:t>Caption text</a:t>
            </a:r>
          </a:p>
        </p:txBody>
      </p:sp>
      <p:sp>
        <p:nvSpPr>
          <p:cNvPr id="10" name="Espace réservé du texte 4">
            <a:extLst>
              <a:ext uri="{FF2B5EF4-FFF2-40B4-BE49-F238E27FC236}">
                <a16:creationId xmlns:a16="http://schemas.microsoft.com/office/drawing/2014/main" id="{D96507D5-1738-460C-86F8-C76BE4DC3688}"/>
              </a:ext>
            </a:extLst>
          </p:cNvPr>
          <p:cNvSpPr txBox="1">
            <a:spLocks noGrp="1"/>
          </p:cNvSpPr>
          <p:nvPr>
            <p:ph type="body" idx="4294967295"/>
          </p:nvPr>
        </p:nvSpPr>
        <p:spPr>
          <a:xfrm rot="5400013">
            <a:off x="6887603" y="1608087"/>
            <a:ext cx="719998" cy="2111267"/>
          </a:xfrm>
          <a:solidFill>
            <a:srgbClr val="FFFFFF"/>
          </a:solidFill>
        </p:spPr>
        <p:txBody>
          <a:bodyPr tIns="107999" bIns="107999" anchor="ctr"/>
          <a:lstStyle>
            <a:lvl1pPr marL="0" indent="0">
              <a:spcBef>
                <a:spcPts val="0"/>
              </a:spcBef>
              <a:buNone/>
              <a:defRPr sz="1000"/>
            </a:lvl1pPr>
          </a:lstStyle>
          <a:p>
            <a:pPr lvl="0"/>
            <a:r>
              <a:rPr lang="en-GB"/>
              <a:t>Caption text</a:t>
            </a:r>
          </a:p>
        </p:txBody>
      </p:sp>
    </p:spTree>
    <p:extLst>
      <p:ext uri="{BB962C8B-B14F-4D97-AF65-F5344CB8AC3E}">
        <p14:creationId xmlns:p14="http://schemas.microsoft.com/office/powerpoint/2010/main" val="4016051443"/>
      </p:ext>
    </p:extLst>
  </p:cSld>
  <p:clrMapOvr>
    <a:masterClrMapping/>
  </p:clrMapOvr>
  <p:transition spd="slow">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7_Pictures">
    <p:spTree>
      <p:nvGrpSpPr>
        <p:cNvPr id="1" name=""/>
        <p:cNvGrpSpPr/>
        <p:nvPr/>
      </p:nvGrpSpPr>
      <p:grpSpPr>
        <a:xfrm>
          <a:off x="0" y="0"/>
          <a:ext cx="0" cy="0"/>
          <a:chOff x="0" y="0"/>
          <a:chExt cx="0" cy="0"/>
        </a:xfrm>
      </p:grpSpPr>
      <p:sp>
        <p:nvSpPr>
          <p:cNvPr id="2" name="Rectangle 20">
            <a:extLst>
              <a:ext uri="{FF2B5EF4-FFF2-40B4-BE49-F238E27FC236}">
                <a16:creationId xmlns:a16="http://schemas.microsoft.com/office/drawing/2014/main" id="{6AE13A5D-AC34-4CBB-A57C-FD231C2FFB39}"/>
              </a:ext>
            </a:extLst>
          </p:cNvPr>
          <p:cNvSpPr/>
          <p:nvPr/>
        </p:nvSpPr>
        <p:spPr>
          <a:xfrm>
            <a:off x="0" y="0"/>
            <a:ext cx="2399998" cy="1403997"/>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3" name="Espace réservé pour une image  15">
            <a:extLst>
              <a:ext uri="{FF2B5EF4-FFF2-40B4-BE49-F238E27FC236}">
                <a16:creationId xmlns:a16="http://schemas.microsoft.com/office/drawing/2014/main" id="{5DEE2F9C-F64F-4274-919B-879EF68D019F}"/>
              </a:ext>
            </a:extLst>
          </p:cNvPr>
          <p:cNvSpPr txBox="1">
            <a:spLocks noGrp="1"/>
          </p:cNvSpPr>
          <p:nvPr>
            <p:ph type="pic" idx="4294967295"/>
          </p:nvPr>
        </p:nvSpPr>
        <p:spPr>
          <a:xfrm>
            <a:off x="240002" y="179999"/>
            <a:ext cx="4200003" cy="3852001"/>
          </a:xfrm>
          <a:solidFill>
            <a:srgbClr val="F2F2F2"/>
          </a:solidFill>
        </p:spPr>
        <p:txBody>
          <a:bodyPr tIns="719998" anchor="ctr" anchorCtr="1">
            <a:noAutofit/>
          </a:bodyPr>
          <a:lstStyle>
            <a:lvl1pPr marL="0" indent="0" algn="ctr">
              <a:lnSpc>
                <a:spcPct val="100000"/>
              </a:lnSpc>
              <a:spcBef>
                <a:spcPts val="0"/>
              </a:spcBef>
              <a:buNone/>
              <a:defRPr sz="1000" b="1">
                <a:solidFill>
                  <a:srgbClr val="000000"/>
                </a:solidFill>
              </a:defRPr>
            </a:lvl1pPr>
          </a:lstStyle>
          <a:p>
            <a:pPr lvl="0"/>
            <a:r>
              <a:rPr lang="en-GB"/>
              <a:t>Click on the icon to insert a picture </a:t>
            </a:r>
          </a:p>
        </p:txBody>
      </p:sp>
      <p:sp>
        <p:nvSpPr>
          <p:cNvPr id="4" name="Espace réservé de la date 6">
            <a:extLst>
              <a:ext uri="{FF2B5EF4-FFF2-40B4-BE49-F238E27FC236}">
                <a16:creationId xmlns:a16="http://schemas.microsoft.com/office/drawing/2014/main" id="{A0E9FB19-A692-4B1A-834F-DF18BFAA5D37}"/>
              </a:ext>
            </a:extLst>
          </p:cNvPr>
          <p:cNvSpPr txBox="1">
            <a:spLocks noGrp="1"/>
          </p:cNvSpPr>
          <p:nvPr>
            <p:ph type="dt" sz="half" idx="7"/>
          </p:nvPr>
        </p:nvSpPr>
        <p:spPr/>
        <p:txBody>
          <a:bodyPr/>
          <a:lstStyle>
            <a:lvl1pPr>
              <a:defRPr/>
            </a:lvl1pPr>
          </a:lstStyle>
          <a:p>
            <a:pPr lvl="0"/>
            <a:r>
              <a:rPr lang="en-GB"/>
              <a:t>Date</a:t>
            </a:r>
          </a:p>
        </p:txBody>
      </p:sp>
      <p:sp>
        <p:nvSpPr>
          <p:cNvPr id="5" name="Espace réservé du pied de page 7">
            <a:extLst>
              <a:ext uri="{FF2B5EF4-FFF2-40B4-BE49-F238E27FC236}">
                <a16:creationId xmlns:a16="http://schemas.microsoft.com/office/drawing/2014/main" id="{0C4BE94D-ED68-4AA2-8C5C-71933B50488F}"/>
              </a:ext>
            </a:extLst>
          </p:cNvPr>
          <p:cNvSpPr txBox="1">
            <a:spLocks noGrp="1"/>
          </p:cNvSpPr>
          <p:nvPr>
            <p:ph type="ftr" sz="quarter" idx="9"/>
          </p:nvPr>
        </p:nvSpPr>
        <p:spPr/>
        <p:txBody>
          <a:bodyPr/>
          <a:lstStyle>
            <a:lvl1pPr>
              <a:defRPr/>
            </a:lvl1pPr>
          </a:lstStyle>
          <a:p>
            <a:pPr lvl="0"/>
            <a:r>
              <a:rPr lang="en-GB"/>
              <a:t>Title of the presentation on three lines - Lorem impsum dolor sit amet consectetuer adipiscing elit, sed diam nonummy</a:t>
            </a:r>
          </a:p>
        </p:txBody>
      </p:sp>
      <p:sp>
        <p:nvSpPr>
          <p:cNvPr id="6" name="Espace réservé du numéro de diapositive 8">
            <a:extLst>
              <a:ext uri="{FF2B5EF4-FFF2-40B4-BE49-F238E27FC236}">
                <a16:creationId xmlns:a16="http://schemas.microsoft.com/office/drawing/2014/main" id="{B763C161-60E2-4D91-A9F7-55603ADB9318}"/>
              </a:ext>
            </a:extLst>
          </p:cNvPr>
          <p:cNvSpPr txBox="1">
            <a:spLocks noGrp="1"/>
          </p:cNvSpPr>
          <p:nvPr>
            <p:ph type="sldNum" sz="quarter" idx="8"/>
          </p:nvPr>
        </p:nvSpPr>
        <p:spPr/>
        <p:txBody>
          <a:bodyPr/>
          <a:lstStyle>
            <a:lvl1pPr>
              <a:defRPr/>
            </a:lvl1pPr>
          </a:lstStyle>
          <a:p>
            <a:pPr lvl="0"/>
            <a:fld id="{1C72C1D8-FB0E-482D-B19E-96EFA3F1C15F}" type="slidenum">
              <a:t>‹#›</a:t>
            </a:fld>
            <a:endParaRPr lang="en-GB"/>
          </a:p>
        </p:txBody>
      </p:sp>
      <p:sp>
        <p:nvSpPr>
          <p:cNvPr id="7" name="Espace réservé pour une image  15">
            <a:extLst>
              <a:ext uri="{FF2B5EF4-FFF2-40B4-BE49-F238E27FC236}">
                <a16:creationId xmlns:a16="http://schemas.microsoft.com/office/drawing/2014/main" id="{93F750E1-DDD8-4225-A7DF-8157E3567D85}"/>
              </a:ext>
            </a:extLst>
          </p:cNvPr>
          <p:cNvSpPr txBox="1">
            <a:spLocks noGrp="1"/>
          </p:cNvSpPr>
          <p:nvPr>
            <p:ph type="pic" idx="4294967295"/>
          </p:nvPr>
        </p:nvSpPr>
        <p:spPr>
          <a:xfrm>
            <a:off x="240002" y="4104000"/>
            <a:ext cx="4943996" cy="2087995"/>
          </a:xfrm>
          <a:solidFill>
            <a:srgbClr val="F2F2F2"/>
          </a:solidFill>
        </p:spPr>
        <p:txBody>
          <a:bodyPr tIns="719998" anchor="ctr" anchorCtr="1">
            <a:noAutofit/>
          </a:bodyPr>
          <a:lstStyle>
            <a:lvl1pPr marL="0" indent="0" algn="ctr">
              <a:lnSpc>
                <a:spcPct val="100000"/>
              </a:lnSpc>
              <a:spcBef>
                <a:spcPts val="0"/>
              </a:spcBef>
              <a:buNone/>
              <a:defRPr sz="1000" b="1">
                <a:solidFill>
                  <a:srgbClr val="000000"/>
                </a:solidFill>
              </a:defRPr>
            </a:lvl1pPr>
          </a:lstStyle>
          <a:p>
            <a:pPr lvl="0"/>
            <a:r>
              <a:rPr lang="en-GB"/>
              <a:t>Click on the icon to insert a picture </a:t>
            </a:r>
          </a:p>
        </p:txBody>
      </p:sp>
      <p:sp>
        <p:nvSpPr>
          <p:cNvPr id="8" name="Espace réservé pour une image  15">
            <a:extLst>
              <a:ext uri="{FF2B5EF4-FFF2-40B4-BE49-F238E27FC236}">
                <a16:creationId xmlns:a16="http://schemas.microsoft.com/office/drawing/2014/main" id="{8B57812C-DA20-4A7C-B1FF-CA3319AC287F}"/>
              </a:ext>
            </a:extLst>
          </p:cNvPr>
          <p:cNvSpPr txBox="1">
            <a:spLocks noGrp="1"/>
          </p:cNvSpPr>
          <p:nvPr>
            <p:ph type="pic" idx="4294967295"/>
          </p:nvPr>
        </p:nvSpPr>
        <p:spPr>
          <a:xfrm>
            <a:off x="10331668" y="4104000"/>
            <a:ext cx="1617601" cy="2087995"/>
          </a:xfrm>
          <a:solidFill>
            <a:srgbClr val="F2F2F2"/>
          </a:solidFill>
        </p:spPr>
        <p:txBody>
          <a:bodyPr tIns="719998" anchor="ctr" anchorCtr="1">
            <a:noAutofit/>
          </a:bodyPr>
          <a:lstStyle>
            <a:lvl1pPr marL="0" indent="0" algn="ctr">
              <a:lnSpc>
                <a:spcPct val="100000"/>
              </a:lnSpc>
              <a:spcBef>
                <a:spcPts val="0"/>
              </a:spcBef>
              <a:buNone/>
              <a:defRPr sz="1000" b="1">
                <a:solidFill>
                  <a:srgbClr val="000000"/>
                </a:solidFill>
              </a:defRPr>
            </a:lvl1pPr>
          </a:lstStyle>
          <a:p>
            <a:pPr lvl="0"/>
            <a:r>
              <a:rPr lang="en-GB"/>
              <a:t>Click on the icon </a:t>
            </a:r>
            <a:br>
              <a:rPr lang="en-GB"/>
            </a:br>
            <a:r>
              <a:rPr lang="en-GB"/>
              <a:t>to insert a picture </a:t>
            </a:r>
          </a:p>
        </p:txBody>
      </p:sp>
      <p:sp>
        <p:nvSpPr>
          <p:cNvPr id="9" name="Espace réservé pour une image  15">
            <a:extLst>
              <a:ext uri="{FF2B5EF4-FFF2-40B4-BE49-F238E27FC236}">
                <a16:creationId xmlns:a16="http://schemas.microsoft.com/office/drawing/2014/main" id="{709FA8AF-5F2B-416F-88E3-3D09B9471061}"/>
              </a:ext>
            </a:extLst>
          </p:cNvPr>
          <p:cNvSpPr txBox="1">
            <a:spLocks noGrp="1"/>
          </p:cNvSpPr>
          <p:nvPr>
            <p:ph type="pic" idx="4294967295"/>
          </p:nvPr>
        </p:nvSpPr>
        <p:spPr>
          <a:xfrm>
            <a:off x="8752490" y="179999"/>
            <a:ext cx="3201597" cy="3852001"/>
          </a:xfrm>
          <a:solidFill>
            <a:srgbClr val="F2F2F2"/>
          </a:solidFill>
        </p:spPr>
        <p:txBody>
          <a:bodyPr tIns="719998" anchor="ctr" anchorCtr="1">
            <a:noAutofit/>
          </a:bodyPr>
          <a:lstStyle>
            <a:lvl1pPr marL="0" indent="0" algn="ctr">
              <a:lnSpc>
                <a:spcPct val="100000"/>
              </a:lnSpc>
              <a:spcBef>
                <a:spcPts val="0"/>
              </a:spcBef>
              <a:buNone/>
              <a:defRPr sz="1000" b="1">
                <a:solidFill>
                  <a:srgbClr val="000000"/>
                </a:solidFill>
              </a:defRPr>
            </a:lvl1pPr>
          </a:lstStyle>
          <a:p>
            <a:pPr lvl="0"/>
            <a:r>
              <a:rPr lang="en-GB"/>
              <a:t>Click on the icon to insert a picture </a:t>
            </a:r>
          </a:p>
        </p:txBody>
      </p:sp>
      <p:sp>
        <p:nvSpPr>
          <p:cNvPr id="10" name="Espace réservé pour une image  15">
            <a:extLst>
              <a:ext uri="{FF2B5EF4-FFF2-40B4-BE49-F238E27FC236}">
                <a16:creationId xmlns:a16="http://schemas.microsoft.com/office/drawing/2014/main" id="{8503D67D-AFDD-4B7D-AD44-062E33A7BEE4}"/>
              </a:ext>
            </a:extLst>
          </p:cNvPr>
          <p:cNvSpPr txBox="1">
            <a:spLocks noGrp="1"/>
          </p:cNvSpPr>
          <p:nvPr>
            <p:ph type="pic" idx="4294967295"/>
          </p:nvPr>
        </p:nvSpPr>
        <p:spPr>
          <a:xfrm>
            <a:off x="4544247" y="179999"/>
            <a:ext cx="4104000" cy="1871996"/>
          </a:xfrm>
          <a:solidFill>
            <a:srgbClr val="F2F2F2"/>
          </a:solidFill>
        </p:spPr>
        <p:txBody>
          <a:bodyPr tIns="719998" anchor="ctr" anchorCtr="1">
            <a:noAutofit/>
          </a:bodyPr>
          <a:lstStyle>
            <a:lvl1pPr marL="0" indent="0" algn="ctr">
              <a:lnSpc>
                <a:spcPct val="100000"/>
              </a:lnSpc>
              <a:spcBef>
                <a:spcPts val="0"/>
              </a:spcBef>
              <a:buNone/>
              <a:defRPr sz="1000" b="1">
                <a:solidFill>
                  <a:srgbClr val="000000"/>
                </a:solidFill>
              </a:defRPr>
            </a:lvl1pPr>
          </a:lstStyle>
          <a:p>
            <a:pPr lvl="0"/>
            <a:r>
              <a:rPr lang="en-GB"/>
              <a:t>Click on the icon to insert a picture </a:t>
            </a:r>
          </a:p>
        </p:txBody>
      </p:sp>
      <p:sp>
        <p:nvSpPr>
          <p:cNvPr id="11" name="Espace réservé pour une image  15">
            <a:extLst>
              <a:ext uri="{FF2B5EF4-FFF2-40B4-BE49-F238E27FC236}">
                <a16:creationId xmlns:a16="http://schemas.microsoft.com/office/drawing/2014/main" id="{D0E1B727-501E-4702-8D71-5D6E10EE9EAB}"/>
              </a:ext>
            </a:extLst>
          </p:cNvPr>
          <p:cNvSpPr txBox="1">
            <a:spLocks noGrp="1"/>
          </p:cNvSpPr>
          <p:nvPr>
            <p:ph type="pic" idx="4294967295"/>
          </p:nvPr>
        </p:nvSpPr>
        <p:spPr>
          <a:xfrm>
            <a:off x="4544247" y="2123995"/>
            <a:ext cx="4104000" cy="1907996"/>
          </a:xfrm>
          <a:solidFill>
            <a:srgbClr val="F2F2F2"/>
          </a:solidFill>
        </p:spPr>
        <p:txBody>
          <a:bodyPr tIns="719998" anchor="ctr" anchorCtr="1">
            <a:noAutofit/>
          </a:bodyPr>
          <a:lstStyle>
            <a:lvl1pPr marL="0" indent="0" algn="ctr">
              <a:lnSpc>
                <a:spcPct val="100000"/>
              </a:lnSpc>
              <a:spcBef>
                <a:spcPts val="0"/>
              </a:spcBef>
              <a:buNone/>
              <a:defRPr sz="1000" b="1">
                <a:solidFill>
                  <a:srgbClr val="000000"/>
                </a:solidFill>
              </a:defRPr>
            </a:lvl1pPr>
          </a:lstStyle>
          <a:p>
            <a:pPr lvl="0"/>
            <a:r>
              <a:rPr lang="en-GB"/>
              <a:t>Click on the icon to insert a picture </a:t>
            </a:r>
          </a:p>
        </p:txBody>
      </p:sp>
      <p:sp>
        <p:nvSpPr>
          <p:cNvPr id="12" name="Espace réservé pour une image  15">
            <a:extLst>
              <a:ext uri="{FF2B5EF4-FFF2-40B4-BE49-F238E27FC236}">
                <a16:creationId xmlns:a16="http://schemas.microsoft.com/office/drawing/2014/main" id="{0A23AC3E-01CE-4ECC-B9E0-304FEE0E7C94}"/>
              </a:ext>
            </a:extLst>
          </p:cNvPr>
          <p:cNvSpPr txBox="1">
            <a:spLocks noGrp="1"/>
          </p:cNvSpPr>
          <p:nvPr>
            <p:ph type="pic" idx="4294967295"/>
          </p:nvPr>
        </p:nvSpPr>
        <p:spPr>
          <a:xfrm>
            <a:off x="5285835" y="4104000"/>
            <a:ext cx="4943996" cy="2087995"/>
          </a:xfrm>
          <a:solidFill>
            <a:srgbClr val="F2F2F2"/>
          </a:solidFill>
        </p:spPr>
        <p:txBody>
          <a:bodyPr tIns="719998" anchor="ctr" anchorCtr="1">
            <a:noAutofit/>
          </a:bodyPr>
          <a:lstStyle>
            <a:lvl1pPr marL="0" indent="0" algn="ctr">
              <a:lnSpc>
                <a:spcPct val="100000"/>
              </a:lnSpc>
              <a:spcBef>
                <a:spcPts val="0"/>
              </a:spcBef>
              <a:buNone/>
              <a:defRPr sz="1000" b="1">
                <a:solidFill>
                  <a:srgbClr val="000000"/>
                </a:solidFill>
              </a:defRPr>
            </a:lvl1pPr>
          </a:lstStyle>
          <a:p>
            <a:pPr lvl="0"/>
            <a:r>
              <a:rPr lang="en-GB"/>
              <a:t>Click on the icon to insert a picture </a:t>
            </a:r>
          </a:p>
        </p:txBody>
      </p:sp>
      <p:sp>
        <p:nvSpPr>
          <p:cNvPr id="13" name="ZoneTexte 26">
            <a:extLst>
              <a:ext uri="{FF2B5EF4-FFF2-40B4-BE49-F238E27FC236}">
                <a16:creationId xmlns:a16="http://schemas.microsoft.com/office/drawing/2014/main" id="{0B3C940F-0F12-488C-93D1-5D84AB490951}"/>
              </a:ext>
            </a:extLst>
          </p:cNvPr>
          <p:cNvSpPr txBox="1"/>
          <p:nvPr/>
        </p:nvSpPr>
        <p:spPr>
          <a:xfrm>
            <a:off x="-3025008" y="0"/>
            <a:ext cx="2736305" cy="1200332"/>
          </a:xfrm>
          <a:prstGeom prst="rect">
            <a:avLst/>
          </a:prstGeom>
          <a:solidFill>
            <a:srgbClr val="FFFFFF"/>
          </a:solidFill>
          <a:ln w="28575" cap="flat">
            <a:solidFill>
              <a:srgbClr val="000000"/>
            </a:solidFill>
            <a:prstDash val="solid"/>
            <a:beve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800" b="0" i="0" u="none" strike="noStrike" kern="1200" cap="none" spc="0" baseline="0">
                <a:solidFill>
                  <a:srgbClr val="000000"/>
                </a:solidFill>
                <a:uFillTx/>
                <a:latin typeface="Arial"/>
              </a:rPr>
              <a:t>To move/resize the picture inside </a:t>
            </a:r>
            <a:br>
              <a:rPr lang="en-GB" sz="800" b="0" i="0" u="none" strike="noStrike" kern="1200" cap="none" spc="0" baseline="0">
                <a:solidFill>
                  <a:srgbClr val="000000"/>
                </a:solidFill>
                <a:uFillTx/>
                <a:latin typeface="Arial"/>
              </a:rPr>
            </a:br>
            <a:r>
              <a:rPr lang="en-GB" sz="800" b="0" i="0" u="none" strike="noStrike" kern="1200" cap="none" spc="0" baseline="0">
                <a:solidFill>
                  <a:srgbClr val="000000"/>
                </a:solidFill>
                <a:uFillTx/>
                <a:latin typeface="Arial"/>
              </a:rPr>
              <a:t>the picture area:</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00" b="0" i="0" u="none" strike="noStrike" kern="1200" cap="none" spc="0" baseline="0">
              <a:solidFill>
                <a:srgbClr val="000000"/>
              </a:solidFill>
              <a:uFillTx/>
              <a:latin typeface="Arial"/>
            </a:endParaRPr>
          </a:p>
          <a:p>
            <a:pPr marL="171450" marR="0" lvl="0" indent="-17145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en-GB" sz="800" b="0" i="0" u="none" strike="noStrike" kern="1200" cap="none" spc="0" baseline="0">
                <a:solidFill>
                  <a:srgbClr val="000000"/>
                </a:solidFill>
                <a:uFillTx/>
                <a:latin typeface="Arial"/>
              </a:rPr>
              <a:t>Click on the icon to insert a picture</a:t>
            </a:r>
          </a:p>
          <a:p>
            <a:pPr marL="171450" marR="0" lvl="0" indent="-17145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en-GB" sz="800" b="0" i="0" u="none" strike="noStrike" kern="1200" cap="none" spc="0" baseline="0">
                <a:solidFill>
                  <a:srgbClr val="000000"/>
                </a:solidFill>
                <a:uFillTx/>
                <a:latin typeface="Arial"/>
              </a:rPr>
              <a:t>Select the picture</a:t>
            </a:r>
          </a:p>
          <a:p>
            <a:pPr marL="171450" marR="0" lvl="0" indent="-17145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en-GB" sz="800" b="0" i="0" u="none" strike="noStrike" kern="1200" cap="none" spc="0" baseline="0">
                <a:solidFill>
                  <a:srgbClr val="000000"/>
                </a:solidFill>
                <a:uFillTx/>
                <a:latin typeface="Arial"/>
              </a:rPr>
              <a:t>Click right on the picture and </a:t>
            </a:r>
            <a:r>
              <a:rPr lang="en-GB" sz="800" b="1" i="0" u="none" strike="noStrike" kern="1200" cap="none" spc="0" baseline="0">
                <a:solidFill>
                  <a:srgbClr val="000000"/>
                </a:solidFill>
                <a:uFillTx/>
                <a:latin typeface="Arial"/>
              </a:rPr>
              <a:t>select “Crop”</a:t>
            </a:r>
          </a:p>
          <a:p>
            <a:pPr marL="171450" marR="0" lvl="0" indent="-17145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en-GB" sz="800" b="0" i="0" u="none" strike="noStrike" kern="1200" cap="none" spc="0" baseline="0">
                <a:solidFill>
                  <a:srgbClr val="000000"/>
                </a:solidFill>
                <a:uFillTx/>
                <a:latin typeface="Arial"/>
              </a:rPr>
              <a:t>Move and resize (if needed) your picture (don’t use the black cropping handles)</a:t>
            </a:r>
          </a:p>
          <a:p>
            <a:pPr marL="171450" marR="0" lvl="0" indent="-17145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en-GB" sz="800" b="0" i="0" u="none" strike="noStrike" kern="1200" cap="none" spc="0" baseline="0">
                <a:solidFill>
                  <a:srgbClr val="000000"/>
                </a:solidFill>
                <a:uFillTx/>
                <a:latin typeface="Arial"/>
              </a:rPr>
              <a:t>Hit the Esc key to exit the cropping mode</a:t>
            </a:r>
          </a:p>
        </p:txBody>
      </p:sp>
      <p:sp>
        <p:nvSpPr>
          <p:cNvPr id="14" name="ZoneTexte 18">
            <a:extLst>
              <a:ext uri="{FF2B5EF4-FFF2-40B4-BE49-F238E27FC236}">
                <a16:creationId xmlns:a16="http://schemas.microsoft.com/office/drawing/2014/main" id="{9F6ABCA4-2355-45B2-AA77-CED85B1A8336}"/>
              </a:ext>
            </a:extLst>
          </p:cNvPr>
          <p:cNvSpPr txBox="1"/>
          <p:nvPr/>
        </p:nvSpPr>
        <p:spPr>
          <a:xfrm>
            <a:off x="-3025008" y="1736811"/>
            <a:ext cx="2736305" cy="1569659"/>
          </a:xfrm>
          <a:prstGeom prst="rect">
            <a:avLst/>
          </a:prstGeom>
          <a:solidFill>
            <a:srgbClr val="FFFFFF"/>
          </a:solidFill>
          <a:ln w="28575" cap="flat">
            <a:solidFill>
              <a:srgbClr val="000000"/>
            </a:solidFill>
            <a:prstDash val="solid"/>
            <a:beve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800" b="0" i="0" u="none" strike="noStrike" kern="1200" cap="none" spc="0" baseline="0">
                <a:solidFill>
                  <a:srgbClr val="000000"/>
                </a:solidFill>
                <a:uFillTx/>
                <a:latin typeface="Arial"/>
              </a:rPr>
              <a:t>To change a picture: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00" b="0" i="0" u="none" strike="noStrike" kern="1200" cap="none" spc="0" baseline="0">
              <a:solidFill>
                <a:srgbClr val="000000"/>
              </a:solidFill>
              <a:uFillTx/>
              <a:latin typeface="Arial"/>
            </a:endParaRPr>
          </a:p>
          <a:p>
            <a:pPr marL="171450" marR="0" lvl="0" indent="-17145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en-GB" sz="800" b="0" i="0" u="none" strike="noStrike" kern="1200" cap="none" spc="0" baseline="0">
                <a:solidFill>
                  <a:srgbClr val="000000"/>
                </a:solidFill>
                <a:uFillTx/>
                <a:latin typeface="Arial"/>
              </a:rPr>
              <a:t>Select the picture</a:t>
            </a:r>
          </a:p>
          <a:p>
            <a:pPr marL="171450" marR="0" lvl="0" indent="-17145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en-GB" sz="800" b="1" i="0" u="none" strike="noStrike" kern="1200" cap="none" spc="0" baseline="0">
                <a:solidFill>
                  <a:srgbClr val="000000"/>
                </a:solidFill>
                <a:uFillTx/>
                <a:latin typeface="Arial"/>
              </a:rPr>
              <a:t>Remove it </a:t>
            </a:r>
            <a:r>
              <a:rPr lang="en-GB" sz="800" b="0" i="0" u="none" strike="noStrike" kern="1200" cap="none" spc="0" baseline="0">
                <a:solidFill>
                  <a:srgbClr val="000000"/>
                </a:solidFill>
                <a:uFillTx/>
                <a:latin typeface="Arial"/>
              </a:rPr>
              <a:t>(“Suppr” button)</a:t>
            </a:r>
          </a:p>
          <a:p>
            <a:pPr marL="171450" marR="0" lvl="0" indent="-17145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en-GB" sz="800" b="0" i="0" u="none" strike="noStrike" kern="1200" cap="none" spc="0" baseline="0">
                <a:solidFill>
                  <a:srgbClr val="000000"/>
                </a:solidFill>
                <a:uFillTx/>
                <a:latin typeface="Arial"/>
              </a:rPr>
              <a:t>Click on the icon to insert a new picture</a:t>
            </a:r>
          </a:p>
          <a:p>
            <a:pPr marL="171450" marR="0" lvl="0" indent="-17145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endParaRPr lang="en-GB" sz="800" b="0" i="0" u="none" strike="noStrike" kern="1200" cap="none" spc="0" baseline="0">
              <a:solidFill>
                <a:srgbClr val="000000"/>
              </a:solidFill>
              <a:uFillTx/>
              <a:latin typeface="Arial"/>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800" b="0" i="0" u="none" strike="noStrike" kern="1200" cap="none" spc="0" baseline="0">
                <a:solidFill>
                  <a:srgbClr val="000000"/>
                </a:solidFill>
                <a:uFillTx/>
                <a:latin typeface="Arial"/>
              </a:rPr>
              <a:t>Attention: The new picture will be automatically put at the forefront, appearing on top of the caption box.</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00" b="0" i="0" u="none" strike="noStrike" kern="1200" cap="none" spc="0" baseline="0">
              <a:solidFill>
                <a:srgbClr val="000000"/>
              </a:solidFill>
              <a:uFillTx/>
              <a:latin typeface="Arial"/>
            </a:endParaRPr>
          </a:p>
          <a:p>
            <a:pPr marL="171450" marR="0" lvl="0" indent="-17145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en-GB" sz="800" b="0" i="0" u="none" strike="noStrike" kern="1200" cap="none" spc="0" baseline="0">
                <a:solidFill>
                  <a:srgbClr val="000000"/>
                </a:solidFill>
                <a:uFillTx/>
                <a:latin typeface="Arial"/>
              </a:rPr>
              <a:t>Select the new picture</a:t>
            </a:r>
          </a:p>
          <a:p>
            <a:pPr marL="171450" marR="0" lvl="0" indent="-17145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en-GB" sz="800" b="0" i="0" u="none" strike="noStrike" kern="1200" cap="none" spc="0" baseline="0">
                <a:solidFill>
                  <a:srgbClr val="000000"/>
                </a:solidFill>
                <a:uFillTx/>
                <a:latin typeface="Arial"/>
              </a:rPr>
              <a:t>Place the picture into background position (right mouse click / “Send to Back” / “Send Backward”)</a:t>
            </a:r>
          </a:p>
        </p:txBody>
      </p:sp>
    </p:spTree>
    <p:extLst>
      <p:ext uri="{BB962C8B-B14F-4D97-AF65-F5344CB8AC3E}">
        <p14:creationId xmlns:p14="http://schemas.microsoft.com/office/powerpoint/2010/main" val="561433045"/>
      </p:ext>
    </p:extLst>
  </p:cSld>
  <p:clrMapOvr>
    <a:masterClrMapping/>
  </p:clrMapOvr>
  <p:transition spd="slow">
    <p:wipe/>
  </p:transition>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ircle_with_pictur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FB400D-292A-420A-B544-4809483F23EA}"/>
              </a:ext>
            </a:extLst>
          </p:cNvPr>
          <p:cNvSpPr txBox="1">
            <a:spLocks noGrp="1"/>
          </p:cNvSpPr>
          <p:nvPr>
            <p:ph type="title"/>
          </p:nvPr>
        </p:nvSpPr>
        <p:spPr/>
        <p:txBody>
          <a:bodyPr/>
          <a:lstStyle>
            <a:lvl1pPr>
              <a:defRPr/>
            </a:lvl1pPr>
          </a:lstStyle>
          <a:p>
            <a:pPr lvl="0"/>
            <a:r>
              <a:rPr lang="en-GB"/>
              <a:t>Title</a:t>
            </a:r>
          </a:p>
        </p:txBody>
      </p:sp>
      <p:sp>
        <p:nvSpPr>
          <p:cNvPr id="3" name="Espace réservé de la date 2">
            <a:extLst>
              <a:ext uri="{FF2B5EF4-FFF2-40B4-BE49-F238E27FC236}">
                <a16:creationId xmlns:a16="http://schemas.microsoft.com/office/drawing/2014/main" id="{DBCDCEB7-4F91-4A2F-8926-8CFC56A7391B}"/>
              </a:ext>
            </a:extLst>
          </p:cNvPr>
          <p:cNvSpPr txBox="1">
            <a:spLocks noGrp="1"/>
          </p:cNvSpPr>
          <p:nvPr>
            <p:ph type="dt" sz="half" idx="7"/>
          </p:nvPr>
        </p:nvSpPr>
        <p:spPr/>
        <p:txBody>
          <a:bodyPr/>
          <a:lstStyle>
            <a:lvl1pPr>
              <a:defRPr/>
            </a:lvl1pPr>
          </a:lstStyle>
          <a:p>
            <a:pPr lvl="0"/>
            <a:r>
              <a:rPr lang="en-GB"/>
              <a:t>Date</a:t>
            </a:r>
          </a:p>
        </p:txBody>
      </p:sp>
      <p:sp>
        <p:nvSpPr>
          <p:cNvPr id="4" name="Espace réservé du pied de page 3">
            <a:extLst>
              <a:ext uri="{FF2B5EF4-FFF2-40B4-BE49-F238E27FC236}">
                <a16:creationId xmlns:a16="http://schemas.microsoft.com/office/drawing/2014/main" id="{25FD8768-5BAC-487F-9EBE-286CFA145BA8}"/>
              </a:ext>
            </a:extLst>
          </p:cNvPr>
          <p:cNvSpPr txBox="1">
            <a:spLocks noGrp="1"/>
          </p:cNvSpPr>
          <p:nvPr>
            <p:ph type="ftr" sz="quarter" idx="9"/>
          </p:nvPr>
        </p:nvSpPr>
        <p:spPr/>
        <p:txBody>
          <a:bodyPr/>
          <a:lstStyle>
            <a:lvl1pPr>
              <a:defRPr/>
            </a:lvl1pPr>
          </a:lstStyle>
          <a:p>
            <a:pPr lvl="0"/>
            <a:r>
              <a:rPr lang="en-GB"/>
              <a:t>Title of the presentation on three lines - Lorem impsum dolor sit amet consectetuer adipiscing elit, sed diam nonummy</a:t>
            </a:r>
          </a:p>
        </p:txBody>
      </p:sp>
      <p:sp>
        <p:nvSpPr>
          <p:cNvPr id="5" name="Espace réservé du numéro de diapositive 4">
            <a:extLst>
              <a:ext uri="{FF2B5EF4-FFF2-40B4-BE49-F238E27FC236}">
                <a16:creationId xmlns:a16="http://schemas.microsoft.com/office/drawing/2014/main" id="{E20991D8-847E-4DB8-A2B5-E5A1FC6B20F4}"/>
              </a:ext>
            </a:extLst>
          </p:cNvPr>
          <p:cNvSpPr txBox="1">
            <a:spLocks noGrp="1"/>
          </p:cNvSpPr>
          <p:nvPr>
            <p:ph type="sldNum" sz="quarter" idx="8"/>
          </p:nvPr>
        </p:nvSpPr>
        <p:spPr/>
        <p:txBody>
          <a:bodyPr/>
          <a:lstStyle>
            <a:lvl1pPr>
              <a:defRPr/>
            </a:lvl1pPr>
          </a:lstStyle>
          <a:p>
            <a:pPr lvl="0"/>
            <a:fld id="{16CA7AFC-C9F1-4597-9841-FC98C09BFD1B}" type="slidenum">
              <a:t>‹#›</a:t>
            </a:fld>
            <a:endParaRPr lang="en-GB"/>
          </a:p>
        </p:txBody>
      </p:sp>
      <p:sp>
        <p:nvSpPr>
          <p:cNvPr id="6" name="Espace réservé pour une image  15">
            <a:extLst>
              <a:ext uri="{FF2B5EF4-FFF2-40B4-BE49-F238E27FC236}">
                <a16:creationId xmlns:a16="http://schemas.microsoft.com/office/drawing/2014/main" id="{06219971-774A-4FD2-AD72-98408C9C63A1}"/>
              </a:ext>
            </a:extLst>
          </p:cNvPr>
          <p:cNvSpPr txBox="1">
            <a:spLocks noGrp="1"/>
          </p:cNvSpPr>
          <p:nvPr>
            <p:ph type="pic" idx="4294967295"/>
          </p:nvPr>
        </p:nvSpPr>
        <p:spPr>
          <a:xfrm>
            <a:off x="5315215" y="1340766"/>
            <a:ext cx="1062002" cy="1062002"/>
          </a:xfrm>
          <a:solidFill>
            <a:srgbClr val="DC3223"/>
          </a:solidFill>
        </p:spPr>
        <p:txBody>
          <a:bodyPr anchor="ctr" anchorCtr="1">
            <a:noAutofit/>
          </a:bodyPr>
          <a:lstStyle>
            <a:lvl1pPr marL="0" indent="0" algn="ctr">
              <a:lnSpc>
                <a:spcPct val="100000"/>
              </a:lnSpc>
              <a:spcBef>
                <a:spcPts val="0"/>
              </a:spcBef>
              <a:buNone/>
              <a:defRPr sz="1000" b="1">
                <a:solidFill>
                  <a:srgbClr val="FFFFFF"/>
                </a:solidFill>
              </a:defRPr>
            </a:lvl1pPr>
          </a:lstStyle>
          <a:p>
            <a:pPr lvl="0"/>
            <a:r>
              <a:rPr lang="en-GB"/>
              <a:t>Click on the icon to insert a picture </a:t>
            </a:r>
          </a:p>
        </p:txBody>
      </p:sp>
      <p:sp>
        <p:nvSpPr>
          <p:cNvPr id="7" name="Espace réservé pour une image  15">
            <a:extLst>
              <a:ext uri="{FF2B5EF4-FFF2-40B4-BE49-F238E27FC236}">
                <a16:creationId xmlns:a16="http://schemas.microsoft.com/office/drawing/2014/main" id="{9488F833-BDBC-402F-B6BA-99E3C37BE806}"/>
              </a:ext>
            </a:extLst>
          </p:cNvPr>
          <p:cNvSpPr txBox="1">
            <a:spLocks noGrp="1"/>
          </p:cNvSpPr>
          <p:nvPr>
            <p:ph type="pic" idx="4294967295"/>
          </p:nvPr>
        </p:nvSpPr>
        <p:spPr>
          <a:xfrm>
            <a:off x="6744074" y="1973979"/>
            <a:ext cx="1062002" cy="1062002"/>
          </a:xfrm>
          <a:solidFill>
            <a:srgbClr val="DC3223"/>
          </a:solidFill>
        </p:spPr>
        <p:txBody>
          <a:bodyPr anchor="ctr" anchorCtr="1">
            <a:noAutofit/>
          </a:bodyPr>
          <a:lstStyle>
            <a:lvl1pPr marL="0" indent="0" algn="ctr">
              <a:lnSpc>
                <a:spcPct val="100000"/>
              </a:lnSpc>
              <a:spcBef>
                <a:spcPts val="0"/>
              </a:spcBef>
              <a:buNone/>
              <a:defRPr sz="1000" b="1">
                <a:solidFill>
                  <a:srgbClr val="FFFFFF"/>
                </a:solidFill>
              </a:defRPr>
            </a:lvl1pPr>
          </a:lstStyle>
          <a:p>
            <a:pPr lvl="0"/>
            <a:r>
              <a:rPr lang="en-GB"/>
              <a:t>Click on the icon to insert a picture </a:t>
            </a:r>
          </a:p>
        </p:txBody>
      </p:sp>
      <p:sp>
        <p:nvSpPr>
          <p:cNvPr id="8" name="Espace réservé pour une image  15">
            <a:extLst>
              <a:ext uri="{FF2B5EF4-FFF2-40B4-BE49-F238E27FC236}">
                <a16:creationId xmlns:a16="http://schemas.microsoft.com/office/drawing/2014/main" id="{4372A3D6-BEAA-49D3-B0B0-BCAAF211577E}"/>
              </a:ext>
            </a:extLst>
          </p:cNvPr>
          <p:cNvSpPr txBox="1">
            <a:spLocks noGrp="1"/>
          </p:cNvSpPr>
          <p:nvPr>
            <p:ph type="pic" idx="4294967295"/>
          </p:nvPr>
        </p:nvSpPr>
        <p:spPr>
          <a:xfrm>
            <a:off x="7392146" y="3232029"/>
            <a:ext cx="1062002" cy="1062002"/>
          </a:xfrm>
          <a:solidFill>
            <a:srgbClr val="DC3223"/>
          </a:solidFill>
        </p:spPr>
        <p:txBody>
          <a:bodyPr anchor="ctr" anchorCtr="1">
            <a:noAutofit/>
          </a:bodyPr>
          <a:lstStyle>
            <a:lvl1pPr marL="0" indent="0" algn="ctr">
              <a:lnSpc>
                <a:spcPct val="100000"/>
              </a:lnSpc>
              <a:spcBef>
                <a:spcPts val="0"/>
              </a:spcBef>
              <a:buNone/>
              <a:defRPr sz="1000" b="1">
                <a:solidFill>
                  <a:srgbClr val="FFFFFF"/>
                </a:solidFill>
              </a:defRPr>
            </a:lvl1pPr>
          </a:lstStyle>
          <a:p>
            <a:pPr lvl="0"/>
            <a:r>
              <a:rPr lang="en-GB"/>
              <a:t>Click on the icon to insert a picture </a:t>
            </a:r>
          </a:p>
        </p:txBody>
      </p:sp>
      <p:sp>
        <p:nvSpPr>
          <p:cNvPr id="9" name="Espace réservé pour une image  15">
            <a:extLst>
              <a:ext uri="{FF2B5EF4-FFF2-40B4-BE49-F238E27FC236}">
                <a16:creationId xmlns:a16="http://schemas.microsoft.com/office/drawing/2014/main" id="{3F7C011B-F86C-4089-85DC-6C58E63C614A}"/>
              </a:ext>
            </a:extLst>
          </p:cNvPr>
          <p:cNvSpPr txBox="1">
            <a:spLocks noGrp="1"/>
          </p:cNvSpPr>
          <p:nvPr>
            <p:ph type="pic" idx="4294967295"/>
          </p:nvPr>
        </p:nvSpPr>
        <p:spPr>
          <a:xfrm>
            <a:off x="6744074" y="4501691"/>
            <a:ext cx="1062002" cy="1062002"/>
          </a:xfrm>
          <a:solidFill>
            <a:srgbClr val="1E3246"/>
          </a:solidFill>
        </p:spPr>
        <p:txBody>
          <a:bodyPr anchor="ctr" anchorCtr="1">
            <a:noAutofit/>
          </a:bodyPr>
          <a:lstStyle>
            <a:lvl1pPr marL="0" indent="0" algn="ctr">
              <a:lnSpc>
                <a:spcPct val="100000"/>
              </a:lnSpc>
              <a:spcBef>
                <a:spcPts val="0"/>
              </a:spcBef>
              <a:buNone/>
              <a:defRPr sz="1000" b="1">
                <a:solidFill>
                  <a:srgbClr val="FFFFFF"/>
                </a:solidFill>
              </a:defRPr>
            </a:lvl1pPr>
          </a:lstStyle>
          <a:p>
            <a:pPr lvl="0"/>
            <a:r>
              <a:rPr lang="en-GB"/>
              <a:t>Click on the icon to insert a picture </a:t>
            </a:r>
          </a:p>
        </p:txBody>
      </p:sp>
      <p:sp>
        <p:nvSpPr>
          <p:cNvPr id="10" name="Espace réservé pour une image  15">
            <a:extLst>
              <a:ext uri="{FF2B5EF4-FFF2-40B4-BE49-F238E27FC236}">
                <a16:creationId xmlns:a16="http://schemas.microsoft.com/office/drawing/2014/main" id="{78B5F2F2-DAF0-4895-8CDD-DCB2ADA148EF}"/>
              </a:ext>
            </a:extLst>
          </p:cNvPr>
          <p:cNvSpPr txBox="1">
            <a:spLocks noGrp="1"/>
          </p:cNvSpPr>
          <p:nvPr>
            <p:ph type="pic" idx="4294967295"/>
          </p:nvPr>
        </p:nvSpPr>
        <p:spPr>
          <a:xfrm>
            <a:off x="5318013" y="5123282"/>
            <a:ext cx="1062002" cy="1062002"/>
          </a:xfrm>
          <a:solidFill>
            <a:srgbClr val="DC3223"/>
          </a:solidFill>
        </p:spPr>
        <p:txBody>
          <a:bodyPr anchor="ctr" anchorCtr="1">
            <a:noAutofit/>
          </a:bodyPr>
          <a:lstStyle>
            <a:lvl1pPr marL="0" indent="0" algn="ctr">
              <a:lnSpc>
                <a:spcPct val="100000"/>
              </a:lnSpc>
              <a:spcBef>
                <a:spcPts val="0"/>
              </a:spcBef>
              <a:buNone/>
              <a:defRPr sz="1000" b="1">
                <a:solidFill>
                  <a:srgbClr val="FFFFFF"/>
                </a:solidFill>
              </a:defRPr>
            </a:lvl1pPr>
          </a:lstStyle>
          <a:p>
            <a:pPr lvl="0"/>
            <a:r>
              <a:rPr lang="en-GB"/>
              <a:t>Click on the icon to insert a picture </a:t>
            </a:r>
          </a:p>
        </p:txBody>
      </p:sp>
      <p:sp>
        <p:nvSpPr>
          <p:cNvPr id="11" name="Espace réservé pour une image  15">
            <a:extLst>
              <a:ext uri="{FF2B5EF4-FFF2-40B4-BE49-F238E27FC236}">
                <a16:creationId xmlns:a16="http://schemas.microsoft.com/office/drawing/2014/main" id="{A5C83847-AE51-494C-8F74-E9C691192283}"/>
              </a:ext>
            </a:extLst>
          </p:cNvPr>
          <p:cNvSpPr txBox="1">
            <a:spLocks noGrp="1"/>
          </p:cNvSpPr>
          <p:nvPr>
            <p:ph type="pic" idx="4294967295"/>
          </p:nvPr>
        </p:nvSpPr>
        <p:spPr>
          <a:xfrm>
            <a:off x="3966145" y="4501691"/>
            <a:ext cx="1062002" cy="1062002"/>
          </a:xfrm>
          <a:solidFill>
            <a:srgbClr val="DC3223"/>
          </a:solidFill>
        </p:spPr>
        <p:txBody>
          <a:bodyPr anchor="ctr" anchorCtr="1">
            <a:noAutofit/>
          </a:bodyPr>
          <a:lstStyle>
            <a:lvl1pPr marL="0" indent="0" algn="ctr">
              <a:lnSpc>
                <a:spcPct val="100000"/>
              </a:lnSpc>
              <a:spcBef>
                <a:spcPts val="0"/>
              </a:spcBef>
              <a:buNone/>
              <a:defRPr sz="1000" b="1">
                <a:solidFill>
                  <a:srgbClr val="FFFFFF"/>
                </a:solidFill>
              </a:defRPr>
            </a:lvl1pPr>
          </a:lstStyle>
          <a:p>
            <a:pPr lvl="0"/>
            <a:r>
              <a:rPr lang="en-GB"/>
              <a:t>Click on the icon to insert a picture </a:t>
            </a:r>
          </a:p>
        </p:txBody>
      </p:sp>
      <p:sp>
        <p:nvSpPr>
          <p:cNvPr id="12" name="Espace réservé pour une image  15">
            <a:extLst>
              <a:ext uri="{FF2B5EF4-FFF2-40B4-BE49-F238E27FC236}">
                <a16:creationId xmlns:a16="http://schemas.microsoft.com/office/drawing/2014/main" id="{1668D84C-CA6D-456B-AE88-107303097F9A}"/>
              </a:ext>
            </a:extLst>
          </p:cNvPr>
          <p:cNvSpPr txBox="1">
            <a:spLocks noGrp="1"/>
          </p:cNvSpPr>
          <p:nvPr>
            <p:ph type="pic" idx="4294967295"/>
          </p:nvPr>
        </p:nvSpPr>
        <p:spPr>
          <a:xfrm>
            <a:off x="3301185" y="3232029"/>
            <a:ext cx="1062002" cy="1062002"/>
          </a:xfrm>
          <a:solidFill>
            <a:srgbClr val="DC3223"/>
          </a:solidFill>
        </p:spPr>
        <p:txBody>
          <a:bodyPr anchor="ctr" anchorCtr="1">
            <a:noAutofit/>
          </a:bodyPr>
          <a:lstStyle>
            <a:lvl1pPr marL="0" indent="0" algn="ctr">
              <a:lnSpc>
                <a:spcPct val="100000"/>
              </a:lnSpc>
              <a:spcBef>
                <a:spcPts val="0"/>
              </a:spcBef>
              <a:buNone/>
              <a:defRPr sz="1000" b="1">
                <a:solidFill>
                  <a:srgbClr val="FFFFFF"/>
                </a:solidFill>
              </a:defRPr>
            </a:lvl1pPr>
          </a:lstStyle>
          <a:p>
            <a:pPr lvl="0"/>
            <a:r>
              <a:rPr lang="en-GB"/>
              <a:t>Click on the icon to insert a picture </a:t>
            </a:r>
          </a:p>
        </p:txBody>
      </p:sp>
      <p:sp>
        <p:nvSpPr>
          <p:cNvPr id="13" name="Espace réservé pour une image  15">
            <a:extLst>
              <a:ext uri="{FF2B5EF4-FFF2-40B4-BE49-F238E27FC236}">
                <a16:creationId xmlns:a16="http://schemas.microsoft.com/office/drawing/2014/main" id="{65966E2D-80F2-4681-8B18-1B16BD0B404D}"/>
              </a:ext>
            </a:extLst>
          </p:cNvPr>
          <p:cNvSpPr txBox="1">
            <a:spLocks noGrp="1"/>
          </p:cNvSpPr>
          <p:nvPr>
            <p:ph type="pic" idx="4294967295"/>
          </p:nvPr>
        </p:nvSpPr>
        <p:spPr>
          <a:xfrm>
            <a:off x="3966145" y="1973979"/>
            <a:ext cx="1062002" cy="1062002"/>
          </a:xfrm>
          <a:solidFill>
            <a:srgbClr val="1E3246"/>
          </a:solidFill>
        </p:spPr>
        <p:txBody>
          <a:bodyPr anchor="ctr" anchorCtr="1">
            <a:noAutofit/>
          </a:bodyPr>
          <a:lstStyle>
            <a:lvl1pPr marL="0" indent="0" algn="ctr">
              <a:lnSpc>
                <a:spcPct val="100000"/>
              </a:lnSpc>
              <a:spcBef>
                <a:spcPts val="0"/>
              </a:spcBef>
              <a:buNone/>
              <a:defRPr sz="1000" b="1">
                <a:solidFill>
                  <a:srgbClr val="FFFFFF"/>
                </a:solidFill>
              </a:defRPr>
            </a:lvl1pPr>
          </a:lstStyle>
          <a:p>
            <a:pPr lvl="0"/>
            <a:r>
              <a:rPr lang="en-GB"/>
              <a:t>Click on the icon to insert a picture </a:t>
            </a:r>
          </a:p>
        </p:txBody>
      </p:sp>
      <p:sp>
        <p:nvSpPr>
          <p:cNvPr id="14" name="Espace réservé du texte 17">
            <a:extLst>
              <a:ext uri="{FF2B5EF4-FFF2-40B4-BE49-F238E27FC236}">
                <a16:creationId xmlns:a16="http://schemas.microsoft.com/office/drawing/2014/main" id="{6759B933-C960-4F53-A48D-E900D3B1C8C0}"/>
              </a:ext>
            </a:extLst>
          </p:cNvPr>
          <p:cNvSpPr txBox="1">
            <a:spLocks noGrp="1"/>
          </p:cNvSpPr>
          <p:nvPr>
            <p:ph type="body" idx="4294967295"/>
          </p:nvPr>
        </p:nvSpPr>
        <p:spPr>
          <a:xfrm>
            <a:off x="6600056" y="1245522"/>
            <a:ext cx="2399998" cy="600596"/>
          </a:xfrm>
        </p:spPr>
        <p:txBody>
          <a:bodyPr anchor="b"/>
          <a:lstStyle>
            <a:lvl1pPr marL="0" indent="0">
              <a:buNone/>
              <a:defRPr sz="1500"/>
            </a:lvl1pPr>
          </a:lstStyle>
          <a:p>
            <a:pPr lvl="0"/>
            <a:r>
              <a:rPr lang="en-GB"/>
              <a:t>Text</a:t>
            </a:r>
          </a:p>
        </p:txBody>
      </p:sp>
      <p:sp>
        <p:nvSpPr>
          <p:cNvPr id="15" name="Espace réservé du texte 17">
            <a:extLst>
              <a:ext uri="{FF2B5EF4-FFF2-40B4-BE49-F238E27FC236}">
                <a16:creationId xmlns:a16="http://schemas.microsoft.com/office/drawing/2014/main" id="{B6804A4D-F92A-4501-A000-F9A08CB5A7AE}"/>
              </a:ext>
            </a:extLst>
          </p:cNvPr>
          <p:cNvSpPr txBox="1">
            <a:spLocks noGrp="1"/>
          </p:cNvSpPr>
          <p:nvPr>
            <p:ph type="body" idx="4294967295"/>
          </p:nvPr>
        </p:nvSpPr>
        <p:spPr>
          <a:xfrm>
            <a:off x="8084256" y="2204682"/>
            <a:ext cx="2399998" cy="600596"/>
          </a:xfrm>
        </p:spPr>
        <p:txBody>
          <a:bodyPr anchor="ctr"/>
          <a:lstStyle>
            <a:lvl1pPr marL="0" indent="0">
              <a:buNone/>
              <a:defRPr sz="1500"/>
            </a:lvl1pPr>
          </a:lstStyle>
          <a:p>
            <a:pPr lvl="0"/>
            <a:r>
              <a:rPr lang="en-GB"/>
              <a:t>Text</a:t>
            </a:r>
          </a:p>
        </p:txBody>
      </p:sp>
      <p:sp>
        <p:nvSpPr>
          <p:cNvPr id="16" name="Espace réservé du texte 17">
            <a:extLst>
              <a:ext uri="{FF2B5EF4-FFF2-40B4-BE49-F238E27FC236}">
                <a16:creationId xmlns:a16="http://schemas.microsoft.com/office/drawing/2014/main" id="{18F81085-AD37-43CB-9EEF-2CDEE785C4DF}"/>
              </a:ext>
            </a:extLst>
          </p:cNvPr>
          <p:cNvSpPr txBox="1">
            <a:spLocks noGrp="1"/>
          </p:cNvSpPr>
          <p:nvPr>
            <p:ph type="body" idx="4294967295"/>
          </p:nvPr>
        </p:nvSpPr>
        <p:spPr>
          <a:xfrm>
            <a:off x="8728304" y="3462732"/>
            <a:ext cx="2399998" cy="600596"/>
          </a:xfrm>
        </p:spPr>
        <p:txBody>
          <a:bodyPr anchor="ctr"/>
          <a:lstStyle>
            <a:lvl1pPr marL="0" indent="0">
              <a:buNone/>
              <a:defRPr sz="1500"/>
            </a:lvl1pPr>
          </a:lstStyle>
          <a:p>
            <a:pPr lvl="0"/>
            <a:r>
              <a:rPr lang="en-GB"/>
              <a:t>Text</a:t>
            </a:r>
          </a:p>
        </p:txBody>
      </p:sp>
      <p:sp>
        <p:nvSpPr>
          <p:cNvPr id="17" name="Espace réservé du texte 17">
            <a:extLst>
              <a:ext uri="{FF2B5EF4-FFF2-40B4-BE49-F238E27FC236}">
                <a16:creationId xmlns:a16="http://schemas.microsoft.com/office/drawing/2014/main" id="{71EE73E8-1BBA-4415-A699-54DF18EDCF16}"/>
              </a:ext>
            </a:extLst>
          </p:cNvPr>
          <p:cNvSpPr txBox="1">
            <a:spLocks noGrp="1"/>
          </p:cNvSpPr>
          <p:nvPr>
            <p:ph type="body" idx="4294967295"/>
          </p:nvPr>
        </p:nvSpPr>
        <p:spPr>
          <a:xfrm>
            <a:off x="8076218" y="4732394"/>
            <a:ext cx="2399998" cy="600596"/>
          </a:xfrm>
        </p:spPr>
        <p:txBody>
          <a:bodyPr anchor="ctr"/>
          <a:lstStyle>
            <a:lvl1pPr marL="0" indent="0">
              <a:buNone/>
              <a:defRPr sz="1500"/>
            </a:lvl1pPr>
          </a:lstStyle>
          <a:p>
            <a:pPr lvl="0"/>
            <a:r>
              <a:rPr lang="en-GB"/>
              <a:t>Text</a:t>
            </a:r>
          </a:p>
        </p:txBody>
      </p:sp>
      <p:sp>
        <p:nvSpPr>
          <p:cNvPr id="18" name="Espace réservé du texte 17">
            <a:extLst>
              <a:ext uri="{FF2B5EF4-FFF2-40B4-BE49-F238E27FC236}">
                <a16:creationId xmlns:a16="http://schemas.microsoft.com/office/drawing/2014/main" id="{43071F59-4412-4883-9A27-C85083E1559C}"/>
              </a:ext>
            </a:extLst>
          </p:cNvPr>
          <p:cNvSpPr txBox="1">
            <a:spLocks noGrp="1"/>
          </p:cNvSpPr>
          <p:nvPr>
            <p:ph type="body" idx="4294967295"/>
          </p:nvPr>
        </p:nvSpPr>
        <p:spPr>
          <a:xfrm>
            <a:off x="2723887" y="5667496"/>
            <a:ext cx="2399998" cy="600596"/>
          </a:xfrm>
        </p:spPr>
        <p:txBody>
          <a:bodyPr/>
          <a:lstStyle>
            <a:lvl1pPr marL="0" indent="0" algn="r">
              <a:buNone/>
              <a:defRPr sz="1500"/>
            </a:lvl1pPr>
          </a:lstStyle>
          <a:p>
            <a:pPr lvl="0"/>
            <a:r>
              <a:rPr lang="en-GB"/>
              <a:t>Text</a:t>
            </a:r>
          </a:p>
        </p:txBody>
      </p:sp>
      <p:sp>
        <p:nvSpPr>
          <p:cNvPr id="19" name="Espace réservé du texte 17">
            <a:extLst>
              <a:ext uri="{FF2B5EF4-FFF2-40B4-BE49-F238E27FC236}">
                <a16:creationId xmlns:a16="http://schemas.microsoft.com/office/drawing/2014/main" id="{F8ED863D-5CA4-44DD-85EC-C9B369227F13}"/>
              </a:ext>
            </a:extLst>
          </p:cNvPr>
          <p:cNvSpPr txBox="1">
            <a:spLocks noGrp="1"/>
          </p:cNvSpPr>
          <p:nvPr>
            <p:ph type="body" idx="4294967295"/>
          </p:nvPr>
        </p:nvSpPr>
        <p:spPr>
          <a:xfrm>
            <a:off x="1323063" y="2204682"/>
            <a:ext cx="2399998" cy="600596"/>
          </a:xfrm>
        </p:spPr>
        <p:txBody>
          <a:bodyPr anchor="ctr"/>
          <a:lstStyle>
            <a:lvl1pPr marL="0" indent="0" algn="r">
              <a:buNone/>
              <a:defRPr sz="1500"/>
            </a:lvl1pPr>
          </a:lstStyle>
          <a:p>
            <a:pPr lvl="0"/>
            <a:r>
              <a:rPr lang="en-GB"/>
              <a:t>Text</a:t>
            </a:r>
          </a:p>
        </p:txBody>
      </p:sp>
      <p:sp>
        <p:nvSpPr>
          <p:cNvPr id="20" name="Espace réservé du texte 17">
            <a:extLst>
              <a:ext uri="{FF2B5EF4-FFF2-40B4-BE49-F238E27FC236}">
                <a16:creationId xmlns:a16="http://schemas.microsoft.com/office/drawing/2014/main" id="{A1B7F587-DB09-4C59-8F69-C43C0A95B987}"/>
              </a:ext>
            </a:extLst>
          </p:cNvPr>
          <p:cNvSpPr txBox="1">
            <a:spLocks noGrp="1"/>
          </p:cNvSpPr>
          <p:nvPr>
            <p:ph type="body" idx="4294967295"/>
          </p:nvPr>
        </p:nvSpPr>
        <p:spPr>
          <a:xfrm>
            <a:off x="699259" y="3462905"/>
            <a:ext cx="2399998" cy="600596"/>
          </a:xfrm>
        </p:spPr>
        <p:txBody>
          <a:bodyPr anchor="ctr"/>
          <a:lstStyle>
            <a:lvl1pPr marL="0" indent="0" algn="r">
              <a:buNone/>
              <a:defRPr sz="1200"/>
            </a:lvl1pPr>
          </a:lstStyle>
          <a:p>
            <a:pPr lvl="0"/>
            <a:r>
              <a:rPr lang="en-GB"/>
              <a:t>Text</a:t>
            </a:r>
          </a:p>
        </p:txBody>
      </p:sp>
      <p:sp>
        <p:nvSpPr>
          <p:cNvPr id="21" name="Espace réservé du texte 17">
            <a:extLst>
              <a:ext uri="{FF2B5EF4-FFF2-40B4-BE49-F238E27FC236}">
                <a16:creationId xmlns:a16="http://schemas.microsoft.com/office/drawing/2014/main" id="{4C8EE544-ED06-49F3-B8AB-219B7BA9B88C}"/>
              </a:ext>
            </a:extLst>
          </p:cNvPr>
          <p:cNvSpPr txBox="1">
            <a:spLocks noGrp="1"/>
          </p:cNvSpPr>
          <p:nvPr>
            <p:ph type="body" idx="4294967295"/>
          </p:nvPr>
        </p:nvSpPr>
        <p:spPr>
          <a:xfrm>
            <a:off x="1323063" y="4732568"/>
            <a:ext cx="2399998" cy="600596"/>
          </a:xfrm>
        </p:spPr>
        <p:txBody>
          <a:bodyPr anchor="ctr"/>
          <a:lstStyle>
            <a:lvl1pPr marL="0" indent="0" algn="r">
              <a:buNone/>
              <a:defRPr sz="1200"/>
            </a:lvl1pPr>
          </a:lstStyle>
          <a:p>
            <a:pPr lvl="0"/>
            <a:r>
              <a:rPr lang="en-GB"/>
              <a:t>Text</a:t>
            </a:r>
          </a:p>
        </p:txBody>
      </p:sp>
    </p:spTree>
    <p:extLst>
      <p:ext uri="{BB962C8B-B14F-4D97-AF65-F5344CB8AC3E}">
        <p14:creationId xmlns:p14="http://schemas.microsoft.com/office/powerpoint/2010/main" val="1975480344"/>
      </p:ext>
    </p:extLst>
  </p:cSld>
  <p:clrMapOvr>
    <a:masterClrMapping/>
  </p:clrMapOvr>
  <p:transition spd="slow">
    <p:wipe/>
  </p:transition>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723BB-989C-4909-BF5B-F59D37F1464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3E315C1-AD97-4CE4-B935-36178F0A21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5A4492-C07C-4C4D-A424-DF40204EAC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83B67D1-F71F-4140-9916-9122C6A56E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283D30C-8F66-4B0B-A2A4-8F0E19CB65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744D02B-BFEA-47F5-8C5A-3164D5D0C5C9}"/>
              </a:ext>
            </a:extLst>
          </p:cNvPr>
          <p:cNvSpPr>
            <a:spLocks noGrp="1"/>
          </p:cNvSpPr>
          <p:nvPr>
            <p:ph type="dt" sz="half" idx="10"/>
          </p:nvPr>
        </p:nvSpPr>
        <p:spPr/>
        <p:txBody>
          <a:bodyPr/>
          <a:lstStyle/>
          <a:p>
            <a:fld id="{8325FBF7-EA12-4BEC-B506-C38316A1BB7F}" type="datetimeFigureOut">
              <a:rPr lang="en-GB" smtClean="0"/>
              <a:t>09/02/2022</a:t>
            </a:fld>
            <a:endParaRPr lang="en-GB"/>
          </a:p>
        </p:txBody>
      </p:sp>
      <p:sp>
        <p:nvSpPr>
          <p:cNvPr id="8" name="Footer Placeholder 7">
            <a:extLst>
              <a:ext uri="{FF2B5EF4-FFF2-40B4-BE49-F238E27FC236}">
                <a16:creationId xmlns:a16="http://schemas.microsoft.com/office/drawing/2014/main" id="{EB7A27B0-846B-4FC8-AD07-34A3EF1684A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70A40F4-3FF0-4927-88EF-995A61BABE14}"/>
              </a:ext>
            </a:extLst>
          </p:cNvPr>
          <p:cNvSpPr>
            <a:spLocks noGrp="1"/>
          </p:cNvSpPr>
          <p:nvPr>
            <p:ph type="sldNum" sz="quarter" idx="12"/>
          </p:nvPr>
        </p:nvSpPr>
        <p:spPr/>
        <p:txBody>
          <a:bodyPr/>
          <a:lstStyle/>
          <a:p>
            <a:fld id="{0E66EC46-0C29-45F5-94F7-4E9EF9707ABE}" type="slidenum">
              <a:rPr lang="en-GB" smtClean="0"/>
              <a:t>‹#›</a:t>
            </a:fld>
            <a:endParaRPr lang="en-GB"/>
          </a:p>
        </p:txBody>
      </p:sp>
    </p:spTree>
    <p:extLst>
      <p:ext uri="{BB962C8B-B14F-4D97-AF65-F5344CB8AC3E}">
        <p14:creationId xmlns:p14="http://schemas.microsoft.com/office/powerpoint/2010/main" val="12637100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Key_numbers">
    <p:spTree>
      <p:nvGrpSpPr>
        <p:cNvPr id="1" name=""/>
        <p:cNvGrpSpPr/>
        <p:nvPr/>
      </p:nvGrpSpPr>
      <p:grpSpPr>
        <a:xfrm>
          <a:off x="0" y="0"/>
          <a:ext cx="0" cy="0"/>
          <a:chOff x="0" y="0"/>
          <a:chExt cx="0" cy="0"/>
        </a:xfrm>
      </p:grpSpPr>
      <p:sp>
        <p:nvSpPr>
          <p:cNvPr id="2" name="Espace réservé pour une image  15">
            <a:extLst>
              <a:ext uri="{FF2B5EF4-FFF2-40B4-BE49-F238E27FC236}">
                <a16:creationId xmlns:a16="http://schemas.microsoft.com/office/drawing/2014/main" id="{214B9EB2-3457-4E1D-B7C2-A55EBDD6D042}"/>
              </a:ext>
            </a:extLst>
          </p:cNvPr>
          <p:cNvSpPr txBox="1">
            <a:spLocks noGrp="1"/>
          </p:cNvSpPr>
          <p:nvPr>
            <p:ph type="pic" idx="4294967295"/>
          </p:nvPr>
        </p:nvSpPr>
        <p:spPr>
          <a:xfrm>
            <a:off x="8131201" y="3096002"/>
            <a:ext cx="4060795" cy="3096002"/>
          </a:xfrm>
          <a:solidFill>
            <a:srgbClr val="BBC1C7"/>
          </a:solidFill>
        </p:spPr>
        <p:txBody>
          <a:bodyPr tIns="719998" anchor="ctr" anchorCtr="1">
            <a:noAutofit/>
          </a:bodyPr>
          <a:lstStyle>
            <a:lvl1pPr marL="0" indent="0" algn="ctr">
              <a:lnSpc>
                <a:spcPct val="100000"/>
              </a:lnSpc>
              <a:spcBef>
                <a:spcPts val="0"/>
              </a:spcBef>
              <a:buNone/>
              <a:defRPr sz="1000" b="1">
                <a:solidFill>
                  <a:srgbClr val="FFFFFF"/>
                </a:solidFill>
              </a:defRPr>
            </a:lvl1pPr>
          </a:lstStyle>
          <a:p>
            <a:pPr lvl="0"/>
            <a:r>
              <a:rPr lang="en-GB"/>
              <a:t>Click on the icon </a:t>
            </a:r>
            <a:br>
              <a:rPr lang="en-GB"/>
            </a:br>
            <a:r>
              <a:rPr lang="en-GB"/>
              <a:t>to insert a picture </a:t>
            </a:r>
          </a:p>
        </p:txBody>
      </p:sp>
      <p:sp>
        <p:nvSpPr>
          <p:cNvPr id="3" name="Espace réservé pour une image  15">
            <a:extLst>
              <a:ext uri="{FF2B5EF4-FFF2-40B4-BE49-F238E27FC236}">
                <a16:creationId xmlns:a16="http://schemas.microsoft.com/office/drawing/2014/main" id="{F7189B1A-39AA-49A4-B562-49757A9B42F1}"/>
              </a:ext>
            </a:extLst>
          </p:cNvPr>
          <p:cNvSpPr txBox="1">
            <a:spLocks noGrp="1"/>
          </p:cNvSpPr>
          <p:nvPr>
            <p:ph type="pic" idx="4294967295"/>
          </p:nvPr>
        </p:nvSpPr>
        <p:spPr>
          <a:xfrm>
            <a:off x="4065596" y="0"/>
            <a:ext cx="4060795" cy="3096002"/>
          </a:xfrm>
          <a:solidFill>
            <a:srgbClr val="1E3246"/>
          </a:solidFill>
        </p:spPr>
        <p:txBody>
          <a:bodyPr tIns="719998" anchor="ctr" anchorCtr="1">
            <a:noAutofit/>
          </a:bodyPr>
          <a:lstStyle>
            <a:lvl1pPr marL="0" indent="0" algn="ctr">
              <a:lnSpc>
                <a:spcPct val="100000"/>
              </a:lnSpc>
              <a:spcBef>
                <a:spcPts val="0"/>
              </a:spcBef>
              <a:buNone/>
              <a:defRPr sz="1000" b="1">
                <a:solidFill>
                  <a:srgbClr val="FFFFFF"/>
                </a:solidFill>
              </a:defRPr>
            </a:lvl1pPr>
          </a:lstStyle>
          <a:p>
            <a:pPr lvl="0"/>
            <a:r>
              <a:rPr lang="en-GB"/>
              <a:t>Click on the icon </a:t>
            </a:r>
            <a:br>
              <a:rPr lang="en-GB"/>
            </a:br>
            <a:r>
              <a:rPr lang="en-GB"/>
              <a:t>to insert a picture </a:t>
            </a:r>
          </a:p>
        </p:txBody>
      </p:sp>
      <p:sp>
        <p:nvSpPr>
          <p:cNvPr id="4" name="Espace réservé pour une image  15">
            <a:extLst>
              <a:ext uri="{FF2B5EF4-FFF2-40B4-BE49-F238E27FC236}">
                <a16:creationId xmlns:a16="http://schemas.microsoft.com/office/drawing/2014/main" id="{CA30751C-5018-4481-AAA1-D871C133FBDF}"/>
              </a:ext>
            </a:extLst>
          </p:cNvPr>
          <p:cNvSpPr txBox="1">
            <a:spLocks noGrp="1"/>
          </p:cNvSpPr>
          <p:nvPr>
            <p:ph type="pic" idx="4294967295"/>
          </p:nvPr>
        </p:nvSpPr>
        <p:spPr>
          <a:xfrm>
            <a:off x="0" y="3096002"/>
            <a:ext cx="4060795" cy="3096002"/>
          </a:xfrm>
          <a:solidFill>
            <a:srgbClr val="DC3223"/>
          </a:solidFill>
        </p:spPr>
        <p:txBody>
          <a:bodyPr tIns="719998" anchor="ctr" anchorCtr="1">
            <a:noAutofit/>
          </a:bodyPr>
          <a:lstStyle>
            <a:lvl1pPr marL="0" indent="0" algn="ctr">
              <a:lnSpc>
                <a:spcPct val="100000"/>
              </a:lnSpc>
              <a:spcBef>
                <a:spcPts val="0"/>
              </a:spcBef>
              <a:buNone/>
              <a:defRPr sz="1000" b="1">
                <a:solidFill>
                  <a:srgbClr val="FFFFFF"/>
                </a:solidFill>
              </a:defRPr>
            </a:lvl1pPr>
          </a:lstStyle>
          <a:p>
            <a:pPr lvl="0"/>
            <a:r>
              <a:rPr lang="en-GB"/>
              <a:t>Click on the icon </a:t>
            </a:r>
            <a:br>
              <a:rPr lang="en-GB"/>
            </a:br>
            <a:r>
              <a:rPr lang="en-GB"/>
              <a:t>to insert a picture </a:t>
            </a:r>
          </a:p>
        </p:txBody>
      </p:sp>
      <p:sp>
        <p:nvSpPr>
          <p:cNvPr id="5" name="Rectangle 18">
            <a:extLst>
              <a:ext uri="{FF2B5EF4-FFF2-40B4-BE49-F238E27FC236}">
                <a16:creationId xmlns:a16="http://schemas.microsoft.com/office/drawing/2014/main" id="{6C3A1A8E-C7FF-45E3-A32A-92B2041C6568}"/>
              </a:ext>
            </a:extLst>
          </p:cNvPr>
          <p:cNvSpPr/>
          <p:nvPr/>
        </p:nvSpPr>
        <p:spPr>
          <a:xfrm>
            <a:off x="4065596" y="3096002"/>
            <a:ext cx="4060795" cy="3096002"/>
          </a:xfrm>
          <a:prstGeom prst="rect">
            <a:avLst/>
          </a:prstGeom>
          <a:solidFill>
            <a:srgbClr val="EB827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6" name="Rectangle 1">
            <a:extLst>
              <a:ext uri="{FF2B5EF4-FFF2-40B4-BE49-F238E27FC236}">
                <a16:creationId xmlns:a16="http://schemas.microsoft.com/office/drawing/2014/main" id="{A7F64ACC-161C-4995-8F0F-59EEE35CE2AD}"/>
              </a:ext>
            </a:extLst>
          </p:cNvPr>
          <p:cNvSpPr/>
          <p:nvPr/>
        </p:nvSpPr>
        <p:spPr>
          <a:xfrm>
            <a:off x="0" y="0"/>
            <a:ext cx="4060795" cy="3096002"/>
          </a:xfrm>
          <a:prstGeom prst="rect">
            <a:avLst/>
          </a:prstGeom>
          <a:solidFill>
            <a:srgbClr val="7882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7" name="Espace réservé de la date 2">
            <a:extLst>
              <a:ext uri="{FF2B5EF4-FFF2-40B4-BE49-F238E27FC236}">
                <a16:creationId xmlns:a16="http://schemas.microsoft.com/office/drawing/2014/main" id="{25CB677A-83E5-42A7-AA2E-6997DB9172F1}"/>
              </a:ext>
            </a:extLst>
          </p:cNvPr>
          <p:cNvSpPr txBox="1">
            <a:spLocks noGrp="1"/>
          </p:cNvSpPr>
          <p:nvPr>
            <p:ph type="dt" sz="half" idx="7"/>
          </p:nvPr>
        </p:nvSpPr>
        <p:spPr/>
        <p:txBody>
          <a:bodyPr/>
          <a:lstStyle>
            <a:lvl1pPr>
              <a:defRPr/>
            </a:lvl1pPr>
          </a:lstStyle>
          <a:p>
            <a:pPr lvl="0"/>
            <a:r>
              <a:rPr lang="en-GB"/>
              <a:t>Date</a:t>
            </a:r>
          </a:p>
        </p:txBody>
      </p:sp>
      <p:sp>
        <p:nvSpPr>
          <p:cNvPr id="8" name="Espace réservé du pied de page 3">
            <a:extLst>
              <a:ext uri="{FF2B5EF4-FFF2-40B4-BE49-F238E27FC236}">
                <a16:creationId xmlns:a16="http://schemas.microsoft.com/office/drawing/2014/main" id="{E188F2E3-3D0B-44E9-BF99-97854C90DF36}"/>
              </a:ext>
            </a:extLst>
          </p:cNvPr>
          <p:cNvSpPr txBox="1">
            <a:spLocks noGrp="1"/>
          </p:cNvSpPr>
          <p:nvPr>
            <p:ph type="ftr" sz="quarter" idx="9"/>
          </p:nvPr>
        </p:nvSpPr>
        <p:spPr/>
        <p:txBody>
          <a:bodyPr/>
          <a:lstStyle>
            <a:lvl1pPr>
              <a:defRPr/>
            </a:lvl1pPr>
          </a:lstStyle>
          <a:p>
            <a:pPr lvl="0"/>
            <a:r>
              <a:rPr lang="en-GB"/>
              <a:t>Title of the presentation on three lines - Lorem impsum dolor sit amet consectetuer adipiscing elit, sed diam nonummy</a:t>
            </a:r>
          </a:p>
        </p:txBody>
      </p:sp>
      <p:sp>
        <p:nvSpPr>
          <p:cNvPr id="9" name="Espace réservé du numéro de diapositive 4">
            <a:extLst>
              <a:ext uri="{FF2B5EF4-FFF2-40B4-BE49-F238E27FC236}">
                <a16:creationId xmlns:a16="http://schemas.microsoft.com/office/drawing/2014/main" id="{2016667B-C5AB-4E7C-A907-69EB6C875979}"/>
              </a:ext>
            </a:extLst>
          </p:cNvPr>
          <p:cNvSpPr txBox="1">
            <a:spLocks noGrp="1"/>
          </p:cNvSpPr>
          <p:nvPr>
            <p:ph type="sldNum" sz="quarter" idx="8"/>
          </p:nvPr>
        </p:nvSpPr>
        <p:spPr/>
        <p:txBody>
          <a:bodyPr/>
          <a:lstStyle>
            <a:lvl1pPr>
              <a:defRPr/>
            </a:lvl1pPr>
          </a:lstStyle>
          <a:p>
            <a:pPr lvl="0"/>
            <a:fld id="{0C200D33-0B6B-4075-B1E0-C693F03C6F52}" type="slidenum">
              <a:t>‹#›</a:t>
            </a:fld>
            <a:endParaRPr lang="en-GB"/>
          </a:p>
        </p:txBody>
      </p:sp>
      <p:sp>
        <p:nvSpPr>
          <p:cNvPr id="10" name="Espace réservé du texte 6">
            <a:extLst>
              <a:ext uri="{FF2B5EF4-FFF2-40B4-BE49-F238E27FC236}">
                <a16:creationId xmlns:a16="http://schemas.microsoft.com/office/drawing/2014/main" id="{EC831B19-1141-4C4C-8A53-884427090258}"/>
              </a:ext>
            </a:extLst>
          </p:cNvPr>
          <p:cNvSpPr txBox="1">
            <a:spLocks noGrp="1"/>
          </p:cNvSpPr>
          <p:nvPr>
            <p:ph type="body" idx="4294967295"/>
          </p:nvPr>
        </p:nvSpPr>
        <p:spPr>
          <a:xfrm>
            <a:off x="0" y="0"/>
            <a:ext cx="4060795" cy="1882804"/>
          </a:xfrm>
        </p:spPr>
        <p:txBody>
          <a:bodyPr anchor="b" anchorCtr="1"/>
          <a:lstStyle>
            <a:lvl1pPr marL="0" indent="0" algn="ctr">
              <a:lnSpc>
                <a:spcPct val="85000"/>
              </a:lnSpc>
              <a:spcBef>
                <a:spcPts val="0"/>
              </a:spcBef>
              <a:buNone/>
              <a:defRPr sz="9650">
                <a:solidFill>
                  <a:srgbClr val="FFFFFF"/>
                </a:solidFill>
              </a:defRPr>
            </a:lvl1pPr>
          </a:lstStyle>
          <a:p>
            <a:pPr lvl="0"/>
            <a:r>
              <a:rPr lang="en-GB"/>
              <a:t>000</a:t>
            </a:r>
          </a:p>
        </p:txBody>
      </p:sp>
      <p:sp>
        <p:nvSpPr>
          <p:cNvPr id="11" name="Espace réservé du texte 6">
            <a:extLst>
              <a:ext uri="{FF2B5EF4-FFF2-40B4-BE49-F238E27FC236}">
                <a16:creationId xmlns:a16="http://schemas.microsoft.com/office/drawing/2014/main" id="{9450DA0F-AE36-4D0B-B385-DEDA9F9C43DF}"/>
              </a:ext>
            </a:extLst>
          </p:cNvPr>
          <p:cNvSpPr txBox="1">
            <a:spLocks noGrp="1"/>
          </p:cNvSpPr>
          <p:nvPr>
            <p:ph type="body" idx="4294967295"/>
          </p:nvPr>
        </p:nvSpPr>
        <p:spPr>
          <a:xfrm>
            <a:off x="0" y="1864799"/>
            <a:ext cx="4060795" cy="1231203"/>
          </a:xfrm>
        </p:spPr>
        <p:txBody>
          <a:bodyPr anchorCtr="1"/>
          <a:lstStyle>
            <a:lvl1pPr marL="0" indent="0" algn="ctr">
              <a:lnSpc>
                <a:spcPct val="85000"/>
              </a:lnSpc>
              <a:spcBef>
                <a:spcPts val="0"/>
              </a:spcBef>
              <a:buNone/>
              <a:defRPr sz="2900">
                <a:solidFill>
                  <a:srgbClr val="FFFFFF"/>
                </a:solidFill>
              </a:defRPr>
            </a:lvl1pPr>
          </a:lstStyle>
          <a:p>
            <a:pPr lvl="0"/>
            <a:r>
              <a:rPr lang="en-GB"/>
              <a:t>Text</a:t>
            </a:r>
          </a:p>
        </p:txBody>
      </p:sp>
      <p:sp>
        <p:nvSpPr>
          <p:cNvPr id="12" name="Espace réservé du texte 6">
            <a:extLst>
              <a:ext uri="{FF2B5EF4-FFF2-40B4-BE49-F238E27FC236}">
                <a16:creationId xmlns:a16="http://schemas.microsoft.com/office/drawing/2014/main" id="{3ECE8049-97D4-49B4-9B4C-4D1260339BC3}"/>
              </a:ext>
            </a:extLst>
          </p:cNvPr>
          <p:cNvSpPr txBox="1">
            <a:spLocks noGrp="1"/>
          </p:cNvSpPr>
          <p:nvPr>
            <p:ph type="body" idx="4294967295"/>
          </p:nvPr>
        </p:nvSpPr>
        <p:spPr>
          <a:xfrm>
            <a:off x="4065596" y="3096002"/>
            <a:ext cx="4060795" cy="1882804"/>
          </a:xfrm>
        </p:spPr>
        <p:txBody>
          <a:bodyPr anchor="b" anchorCtr="1"/>
          <a:lstStyle>
            <a:lvl1pPr marL="0" indent="0" algn="ctr">
              <a:lnSpc>
                <a:spcPct val="85000"/>
              </a:lnSpc>
              <a:spcBef>
                <a:spcPts val="0"/>
              </a:spcBef>
              <a:buNone/>
              <a:defRPr sz="9650">
                <a:solidFill>
                  <a:srgbClr val="FFFFFF"/>
                </a:solidFill>
              </a:defRPr>
            </a:lvl1pPr>
          </a:lstStyle>
          <a:p>
            <a:pPr lvl="0"/>
            <a:r>
              <a:rPr lang="en-GB"/>
              <a:t>000</a:t>
            </a:r>
          </a:p>
        </p:txBody>
      </p:sp>
      <p:sp>
        <p:nvSpPr>
          <p:cNvPr id="13" name="Espace réservé du texte 6">
            <a:extLst>
              <a:ext uri="{FF2B5EF4-FFF2-40B4-BE49-F238E27FC236}">
                <a16:creationId xmlns:a16="http://schemas.microsoft.com/office/drawing/2014/main" id="{3A3080E0-BF85-4217-8A47-992E0957AC96}"/>
              </a:ext>
            </a:extLst>
          </p:cNvPr>
          <p:cNvSpPr txBox="1">
            <a:spLocks noGrp="1"/>
          </p:cNvSpPr>
          <p:nvPr>
            <p:ph type="body" idx="4294967295"/>
          </p:nvPr>
        </p:nvSpPr>
        <p:spPr>
          <a:xfrm>
            <a:off x="4065596" y="4960802"/>
            <a:ext cx="4060795" cy="1231203"/>
          </a:xfrm>
        </p:spPr>
        <p:txBody>
          <a:bodyPr anchorCtr="1"/>
          <a:lstStyle>
            <a:lvl1pPr marL="0" indent="0" algn="ctr">
              <a:lnSpc>
                <a:spcPct val="85000"/>
              </a:lnSpc>
              <a:spcBef>
                <a:spcPts val="0"/>
              </a:spcBef>
              <a:buNone/>
              <a:defRPr sz="2900">
                <a:solidFill>
                  <a:srgbClr val="FFFFFF"/>
                </a:solidFill>
              </a:defRPr>
            </a:lvl1pPr>
          </a:lstStyle>
          <a:p>
            <a:pPr lvl="0"/>
            <a:r>
              <a:rPr lang="en-GB"/>
              <a:t>Text</a:t>
            </a:r>
          </a:p>
        </p:txBody>
      </p:sp>
      <p:sp>
        <p:nvSpPr>
          <p:cNvPr id="14" name="Rectangle 16">
            <a:extLst>
              <a:ext uri="{FF2B5EF4-FFF2-40B4-BE49-F238E27FC236}">
                <a16:creationId xmlns:a16="http://schemas.microsoft.com/office/drawing/2014/main" id="{3BBDB485-C7E2-42BE-987D-4023142104DA}"/>
              </a:ext>
            </a:extLst>
          </p:cNvPr>
          <p:cNvSpPr/>
          <p:nvPr/>
        </p:nvSpPr>
        <p:spPr>
          <a:xfrm>
            <a:off x="8131201" y="0"/>
            <a:ext cx="4060795" cy="3096002"/>
          </a:xfrm>
          <a:prstGeom prst="rect">
            <a:avLst/>
          </a:prstGeom>
          <a:solidFill>
            <a:srgbClr val="DC3223"/>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15" name="Espace réservé du texte 6">
            <a:extLst>
              <a:ext uri="{FF2B5EF4-FFF2-40B4-BE49-F238E27FC236}">
                <a16:creationId xmlns:a16="http://schemas.microsoft.com/office/drawing/2014/main" id="{134D0280-280E-4F80-A52A-B430EA80B291}"/>
              </a:ext>
            </a:extLst>
          </p:cNvPr>
          <p:cNvSpPr txBox="1">
            <a:spLocks noGrp="1"/>
          </p:cNvSpPr>
          <p:nvPr>
            <p:ph type="body" idx="4294967295"/>
          </p:nvPr>
        </p:nvSpPr>
        <p:spPr>
          <a:xfrm>
            <a:off x="8131201" y="0"/>
            <a:ext cx="4060795" cy="1882804"/>
          </a:xfrm>
        </p:spPr>
        <p:txBody>
          <a:bodyPr anchor="b" anchorCtr="1"/>
          <a:lstStyle>
            <a:lvl1pPr marL="0" indent="0" algn="ctr">
              <a:lnSpc>
                <a:spcPct val="85000"/>
              </a:lnSpc>
              <a:spcBef>
                <a:spcPts val="0"/>
              </a:spcBef>
              <a:buNone/>
              <a:defRPr sz="9650">
                <a:solidFill>
                  <a:srgbClr val="FFFFFF"/>
                </a:solidFill>
              </a:defRPr>
            </a:lvl1pPr>
          </a:lstStyle>
          <a:p>
            <a:pPr lvl="0"/>
            <a:r>
              <a:rPr lang="en-GB"/>
              <a:t>000</a:t>
            </a:r>
          </a:p>
        </p:txBody>
      </p:sp>
      <p:sp>
        <p:nvSpPr>
          <p:cNvPr id="16" name="Espace réservé du texte 6">
            <a:extLst>
              <a:ext uri="{FF2B5EF4-FFF2-40B4-BE49-F238E27FC236}">
                <a16:creationId xmlns:a16="http://schemas.microsoft.com/office/drawing/2014/main" id="{7B13FCAB-5B9A-41F1-ABB5-399B94254E88}"/>
              </a:ext>
            </a:extLst>
          </p:cNvPr>
          <p:cNvSpPr txBox="1">
            <a:spLocks noGrp="1"/>
          </p:cNvSpPr>
          <p:nvPr>
            <p:ph type="body" idx="4294967295"/>
          </p:nvPr>
        </p:nvSpPr>
        <p:spPr>
          <a:xfrm>
            <a:off x="8126400" y="1867259"/>
            <a:ext cx="4060795" cy="1231203"/>
          </a:xfrm>
        </p:spPr>
        <p:txBody>
          <a:bodyPr anchorCtr="1"/>
          <a:lstStyle>
            <a:lvl1pPr marL="0" indent="0" algn="ctr">
              <a:lnSpc>
                <a:spcPct val="85000"/>
              </a:lnSpc>
              <a:spcBef>
                <a:spcPts val="0"/>
              </a:spcBef>
              <a:buNone/>
              <a:defRPr sz="2900">
                <a:solidFill>
                  <a:srgbClr val="FFFFFF"/>
                </a:solidFill>
              </a:defRPr>
            </a:lvl1pPr>
          </a:lstStyle>
          <a:p>
            <a:pPr lvl="0"/>
            <a:r>
              <a:rPr lang="en-GB"/>
              <a:t>Text</a:t>
            </a:r>
          </a:p>
        </p:txBody>
      </p:sp>
    </p:spTree>
    <p:extLst>
      <p:ext uri="{BB962C8B-B14F-4D97-AF65-F5344CB8AC3E}">
        <p14:creationId xmlns:p14="http://schemas.microsoft.com/office/powerpoint/2010/main" val="2549517766"/>
      </p:ext>
    </p:extLst>
  </p:cSld>
  <p:clrMapOvr>
    <a:masterClrMapping/>
  </p:clrMapOvr>
  <p:transition spd="slow">
    <p:wipe/>
  </p:transition>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En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9987FA6-5EB3-4047-8850-6C85EE248E50}"/>
              </a:ext>
            </a:extLst>
          </p:cNvPr>
          <p:cNvSpPr txBox="1">
            <a:spLocks noGrp="1"/>
          </p:cNvSpPr>
          <p:nvPr>
            <p:ph type="dt" sz="half" idx="7"/>
          </p:nvPr>
        </p:nvSpPr>
        <p:spPr>
          <a:ln w="9528">
            <a:solidFill>
              <a:srgbClr val="A12217">
                <a:alpha val="0"/>
              </a:srgbClr>
            </a:solidFill>
            <a:prstDash val="solid"/>
          </a:ln>
        </p:spPr>
        <p:txBody>
          <a:bodyPr/>
          <a:lstStyle>
            <a:lvl1pPr>
              <a:defRPr/>
            </a:lvl1pPr>
          </a:lstStyle>
          <a:p>
            <a:pPr lvl="0"/>
            <a:r>
              <a:rPr lang="en-GB"/>
              <a:t>Date</a:t>
            </a:r>
          </a:p>
        </p:txBody>
      </p:sp>
      <p:sp>
        <p:nvSpPr>
          <p:cNvPr id="3" name="Espace réservé du pied de page 7">
            <a:extLst>
              <a:ext uri="{FF2B5EF4-FFF2-40B4-BE49-F238E27FC236}">
                <a16:creationId xmlns:a16="http://schemas.microsoft.com/office/drawing/2014/main" id="{8B9449CD-505C-4B12-B83B-8DD6E02FF30A}"/>
              </a:ext>
            </a:extLst>
          </p:cNvPr>
          <p:cNvSpPr txBox="1">
            <a:spLocks noGrp="1"/>
          </p:cNvSpPr>
          <p:nvPr>
            <p:ph type="ftr" sz="quarter" idx="9"/>
          </p:nvPr>
        </p:nvSpPr>
        <p:spPr>
          <a:ln w="9528">
            <a:solidFill>
              <a:srgbClr val="A12217">
                <a:alpha val="0"/>
              </a:srgbClr>
            </a:solidFill>
            <a:prstDash val="solid"/>
          </a:ln>
        </p:spPr>
        <p:txBody>
          <a:bodyPr/>
          <a:lstStyle>
            <a:lvl1pPr>
              <a:defRPr>
                <a:solidFill>
                  <a:srgbClr val="000000"/>
                </a:solidFill>
              </a:defRPr>
            </a:lvl1pPr>
          </a:lstStyle>
          <a:p>
            <a:pPr lvl="0"/>
            <a:r>
              <a:rPr lang="en-GB"/>
              <a:t>Title of the presentation on three lines - Lorem impsum dolor sit amet consectetuer adipiscing elit, sed diam nonummy</a:t>
            </a:r>
          </a:p>
        </p:txBody>
      </p:sp>
      <p:sp>
        <p:nvSpPr>
          <p:cNvPr id="4" name="Espace réservé du numéro de diapositive 8">
            <a:extLst>
              <a:ext uri="{FF2B5EF4-FFF2-40B4-BE49-F238E27FC236}">
                <a16:creationId xmlns:a16="http://schemas.microsoft.com/office/drawing/2014/main" id="{8128B082-A423-4031-94A9-09992BE8B032}"/>
              </a:ext>
            </a:extLst>
          </p:cNvPr>
          <p:cNvSpPr txBox="1">
            <a:spLocks noGrp="1"/>
          </p:cNvSpPr>
          <p:nvPr>
            <p:ph type="sldNum" sz="quarter" idx="8"/>
          </p:nvPr>
        </p:nvSpPr>
        <p:spPr>
          <a:xfrm>
            <a:off x="0" y="6678000"/>
            <a:ext cx="240002" cy="179999"/>
          </a:xfrm>
          <a:ln w="9528">
            <a:solidFill>
              <a:srgbClr val="A12217">
                <a:alpha val="0"/>
              </a:srgbClr>
            </a:solidFill>
            <a:prstDash val="solid"/>
          </a:ln>
        </p:spPr>
        <p:txBody>
          <a:bodyPr/>
          <a:lstStyle>
            <a:lvl1pPr>
              <a:defRPr>
                <a:solidFill>
                  <a:srgbClr val="000000"/>
                </a:solidFill>
              </a:defRPr>
            </a:lvl1pPr>
          </a:lstStyle>
          <a:p>
            <a:pPr lvl="0"/>
            <a:fld id="{32249B1B-2AEA-4685-827F-5644097E97ED}" type="slidenum">
              <a:t>‹#›</a:t>
            </a:fld>
            <a:endParaRPr lang="en-GB"/>
          </a:p>
        </p:txBody>
      </p:sp>
      <p:pic>
        <p:nvPicPr>
          <p:cNvPr id="5" name="Image 6">
            <a:hlinkClick r:id="rId2"/>
            <a:extLst>
              <a:ext uri="{FF2B5EF4-FFF2-40B4-BE49-F238E27FC236}">
                <a16:creationId xmlns:a16="http://schemas.microsoft.com/office/drawing/2014/main" id="{58A5B53B-B2F3-467F-993C-181283F8D866}"/>
              </a:ext>
            </a:extLst>
          </p:cNvPr>
          <p:cNvPicPr>
            <a:picLocks noChangeAspect="1"/>
          </p:cNvPicPr>
          <p:nvPr/>
        </p:nvPicPr>
        <p:blipFill>
          <a:blip r:embed="rId3"/>
          <a:stretch>
            <a:fillRect/>
          </a:stretch>
        </p:blipFill>
        <p:spPr>
          <a:xfrm>
            <a:off x="7274097" y="2780928"/>
            <a:ext cx="312002" cy="234004"/>
          </a:xfrm>
          <a:prstGeom prst="rect">
            <a:avLst/>
          </a:prstGeom>
          <a:noFill/>
          <a:ln cap="flat">
            <a:noFill/>
          </a:ln>
        </p:spPr>
      </p:pic>
      <p:pic>
        <p:nvPicPr>
          <p:cNvPr id="6" name="Image 14">
            <a:hlinkClick r:id="rId4"/>
            <a:extLst>
              <a:ext uri="{FF2B5EF4-FFF2-40B4-BE49-F238E27FC236}">
                <a16:creationId xmlns:a16="http://schemas.microsoft.com/office/drawing/2014/main" id="{DC8497EC-0D86-42ED-ACBC-2941106D6236}"/>
              </a:ext>
            </a:extLst>
          </p:cNvPr>
          <p:cNvPicPr>
            <a:picLocks noChangeAspect="1"/>
          </p:cNvPicPr>
          <p:nvPr/>
        </p:nvPicPr>
        <p:blipFill>
          <a:blip r:embed="rId5"/>
          <a:stretch>
            <a:fillRect/>
          </a:stretch>
        </p:blipFill>
        <p:spPr>
          <a:xfrm>
            <a:off x="8688290" y="2780928"/>
            <a:ext cx="312002" cy="234004"/>
          </a:xfrm>
          <a:prstGeom prst="rect">
            <a:avLst/>
          </a:prstGeom>
          <a:noFill/>
          <a:ln cap="flat">
            <a:noFill/>
          </a:ln>
        </p:spPr>
      </p:pic>
      <p:pic>
        <p:nvPicPr>
          <p:cNvPr id="7" name="Image 15">
            <a:hlinkClick r:id="rId6"/>
            <a:extLst>
              <a:ext uri="{FF2B5EF4-FFF2-40B4-BE49-F238E27FC236}">
                <a16:creationId xmlns:a16="http://schemas.microsoft.com/office/drawing/2014/main" id="{0F796656-952C-4578-9AE0-4820048DB2AB}"/>
              </a:ext>
            </a:extLst>
          </p:cNvPr>
          <p:cNvPicPr>
            <a:picLocks noChangeAspect="1"/>
          </p:cNvPicPr>
          <p:nvPr/>
        </p:nvPicPr>
        <p:blipFill>
          <a:blip r:embed="rId7"/>
          <a:stretch>
            <a:fillRect/>
          </a:stretch>
        </p:blipFill>
        <p:spPr>
          <a:xfrm>
            <a:off x="8216889" y="2780928"/>
            <a:ext cx="312002" cy="234004"/>
          </a:xfrm>
          <a:prstGeom prst="rect">
            <a:avLst/>
          </a:prstGeom>
          <a:noFill/>
          <a:ln cap="flat">
            <a:noFill/>
          </a:ln>
        </p:spPr>
      </p:pic>
      <p:pic>
        <p:nvPicPr>
          <p:cNvPr id="8" name="Image 17">
            <a:hlinkClick r:id="rId8"/>
            <a:extLst>
              <a:ext uri="{FF2B5EF4-FFF2-40B4-BE49-F238E27FC236}">
                <a16:creationId xmlns:a16="http://schemas.microsoft.com/office/drawing/2014/main" id="{1061F199-8AFD-4E4D-BB0E-70003C48FD8A}"/>
              </a:ext>
            </a:extLst>
          </p:cNvPr>
          <p:cNvPicPr>
            <a:picLocks noChangeAspect="1"/>
          </p:cNvPicPr>
          <p:nvPr/>
        </p:nvPicPr>
        <p:blipFill>
          <a:blip r:embed="rId9"/>
          <a:stretch>
            <a:fillRect/>
          </a:stretch>
        </p:blipFill>
        <p:spPr>
          <a:xfrm>
            <a:off x="7745498" y="2780928"/>
            <a:ext cx="312002" cy="234004"/>
          </a:xfrm>
          <a:prstGeom prst="rect">
            <a:avLst/>
          </a:prstGeom>
          <a:noFill/>
          <a:ln cap="flat">
            <a:noFill/>
          </a:ln>
        </p:spPr>
      </p:pic>
      <p:sp>
        <p:nvSpPr>
          <p:cNvPr id="9" name="ZoneTexte 2">
            <a:hlinkClick r:id="rId10"/>
            <a:extLst>
              <a:ext uri="{FF2B5EF4-FFF2-40B4-BE49-F238E27FC236}">
                <a16:creationId xmlns:a16="http://schemas.microsoft.com/office/drawing/2014/main" id="{7CDCAF3A-CF03-4204-8E3D-38BC88360847}"/>
              </a:ext>
            </a:extLst>
          </p:cNvPr>
          <p:cNvSpPr txBox="1"/>
          <p:nvPr/>
        </p:nvSpPr>
        <p:spPr>
          <a:xfrm>
            <a:off x="7092964" y="2359892"/>
            <a:ext cx="2108524" cy="400114"/>
          </a:xfrm>
          <a:prstGeom prst="rect">
            <a:avLst/>
          </a:prstGeom>
          <a:solidFill>
            <a:srgbClr val="FFFFFF">
              <a:alpha val="0"/>
            </a:srgbClr>
          </a:solidFill>
          <a:ln cap="flat">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0" i="0" u="none" strike="noStrike" kern="1200" cap="none" spc="0" baseline="0">
                <a:solidFill>
                  <a:srgbClr val="FFFFFF"/>
                </a:solidFill>
                <a:uFillTx/>
                <a:latin typeface="Arial"/>
              </a:rPr>
              <a:t>www.alstom.com</a:t>
            </a:r>
          </a:p>
        </p:txBody>
      </p:sp>
      <p:pic>
        <p:nvPicPr>
          <p:cNvPr id="10" name="Image 19">
            <a:extLst>
              <a:ext uri="{FF2B5EF4-FFF2-40B4-BE49-F238E27FC236}">
                <a16:creationId xmlns:a16="http://schemas.microsoft.com/office/drawing/2014/main" id="{DBCE8525-C63A-4458-9495-72D47A68FFA6}"/>
              </a:ext>
            </a:extLst>
          </p:cNvPr>
          <p:cNvPicPr>
            <a:picLocks noChangeAspect="1"/>
          </p:cNvPicPr>
          <p:nvPr/>
        </p:nvPicPr>
        <p:blipFill>
          <a:blip r:embed="rId11"/>
          <a:stretch>
            <a:fillRect/>
          </a:stretch>
        </p:blipFill>
        <p:spPr>
          <a:xfrm>
            <a:off x="5123209" y="5428271"/>
            <a:ext cx="1943996" cy="690490"/>
          </a:xfrm>
          <a:prstGeom prst="rect">
            <a:avLst/>
          </a:prstGeom>
          <a:noFill/>
          <a:ln cap="flat">
            <a:noFill/>
          </a:ln>
        </p:spPr>
      </p:pic>
      <p:grpSp>
        <p:nvGrpSpPr>
          <p:cNvPr id="11" name="Groupe 3">
            <a:extLst>
              <a:ext uri="{FF2B5EF4-FFF2-40B4-BE49-F238E27FC236}">
                <a16:creationId xmlns:a16="http://schemas.microsoft.com/office/drawing/2014/main" id="{99B039E2-FD57-4FFE-9527-F58A3B0B36D2}"/>
              </a:ext>
            </a:extLst>
          </p:cNvPr>
          <p:cNvGrpSpPr/>
          <p:nvPr/>
        </p:nvGrpSpPr>
        <p:grpSpPr>
          <a:xfrm>
            <a:off x="2542562" y="1124739"/>
            <a:ext cx="7105290" cy="4032001"/>
            <a:chOff x="2542562" y="1124739"/>
            <a:chExt cx="7105290" cy="4032001"/>
          </a:xfrm>
        </p:grpSpPr>
        <p:sp>
          <p:nvSpPr>
            <p:cNvPr id="12" name="Ellipse 16">
              <a:extLst>
                <a:ext uri="{FF2B5EF4-FFF2-40B4-BE49-F238E27FC236}">
                  <a16:creationId xmlns:a16="http://schemas.microsoft.com/office/drawing/2014/main" id="{BC8F6DCC-E64C-4D64-AF7A-C9A880E4747D}"/>
                </a:ext>
              </a:extLst>
            </p:cNvPr>
            <p:cNvSpPr/>
            <p:nvPr/>
          </p:nvSpPr>
          <p:spPr>
            <a:xfrm>
              <a:off x="2542562" y="1124739"/>
              <a:ext cx="4032001" cy="403200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1E3246"/>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13" name="Ellipse 18">
              <a:extLst>
                <a:ext uri="{FF2B5EF4-FFF2-40B4-BE49-F238E27FC236}">
                  <a16:creationId xmlns:a16="http://schemas.microsoft.com/office/drawing/2014/main" id="{7ECD95DA-C621-410D-8F64-82F8497E291E}"/>
                </a:ext>
              </a:extLst>
            </p:cNvPr>
            <p:cNvSpPr/>
            <p:nvPr/>
          </p:nvSpPr>
          <p:spPr>
            <a:xfrm>
              <a:off x="5615851" y="1124739"/>
              <a:ext cx="4032001" cy="403200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DC3223"/>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grpSp>
          <p:nvGrpSpPr>
            <p:cNvPr id="14" name="Groupe 20">
              <a:extLst>
                <a:ext uri="{FF2B5EF4-FFF2-40B4-BE49-F238E27FC236}">
                  <a16:creationId xmlns:a16="http://schemas.microsoft.com/office/drawing/2014/main" id="{5AE87770-AB2B-441A-A94A-31F35C7CF9D1}"/>
                </a:ext>
              </a:extLst>
            </p:cNvPr>
            <p:cNvGrpSpPr/>
            <p:nvPr/>
          </p:nvGrpSpPr>
          <p:grpSpPr>
            <a:xfrm>
              <a:off x="6577590" y="2827937"/>
              <a:ext cx="2108524" cy="655039"/>
              <a:chOff x="6577590" y="2827937"/>
              <a:chExt cx="2108524" cy="655039"/>
            </a:xfrm>
          </p:grpSpPr>
          <p:pic>
            <p:nvPicPr>
              <p:cNvPr id="15" name="Image 21">
                <a:hlinkClick r:id="rId2"/>
                <a:extLst>
                  <a:ext uri="{FF2B5EF4-FFF2-40B4-BE49-F238E27FC236}">
                    <a16:creationId xmlns:a16="http://schemas.microsoft.com/office/drawing/2014/main" id="{1AC0BB79-CCA9-4B4B-AFD1-03490069F7B0}"/>
                  </a:ext>
                </a:extLst>
              </p:cNvPr>
              <p:cNvPicPr>
                <a:picLocks noChangeAspect="1"/>
              </p:cNvPicPr>
              <p:nvPr/>
            </p:nvPicPr>
            <p:blipFill>
              <a:blip r:embed="rId3"/>
              <a:stretch>
                <a:fillRect/>
              </a:stretch>
            </p:blipFill>
            <p:spPr>
              <a:xfrm>
                <a:off x="6977000" y="3248972"/>
                <a:ext cx="234004" cy="234004"/>
              </a:xfrm>
              <a:prstGeom prst="rect">
                <a:avLst/>
              </a:prstGeom>
              <a:noFill/>
              <a:ln cap="flat">
                <a:noFill/>
              </a:ln>
            </p:spPr>
          </p:pic>
          <p:pic>
            <p:nvPicPr>
              <p:cNvPr id="16" name="Image 22">
                <a:hlinkClick r:id="rId4"/>
                <a:extLst>
                  <a:ext uri="{FF2B5EF4-FFF2-40B4-BE49-F238E27FC236}">
                    <a16:creationId xmlns:a16="http://schemas.microsoft.com/office/drawing/2014/main" id="{6DBB9CBF-7D61-4976-9978-69F01C4BC7F8}"/>
                  </a:ext>
                </a:extLst>
              </p:cNvPr>
              <p:cNvPicPr>
                <a:picLocks noChangeAspect="1"/>
              </p:cNvPicPr>
              <p:nvPr/>
            </p:nvPicPr>
            <p:blipFill>
              <a:blip r:embed="rId5"/>
              <a:stretch>
                <a:fillRect/>
              </a:stretch>
            </p:blipFill>
            <p:spPr>
              <a:xfrm>
                <a:off x="8037649" y="3248972"/>
                <a:ext cx="234004" cy="234004"/>
              </a:xfrm>
              <a:prstGeom prst="rect">
                <a:avLst/>
              </a:prstGeom>
              <a:noFill/>
              <a:ln cap="flat">
                <a:noFill/>
              </a:ln>
            </p:spPr>
          </p:pic>
          <p:pic>
            <p:nvPicPr>
              <p:cNvPr id="17" name="Image 23">
                <a:hlinkClick r:id="rId6"/>
                <a:extLst>
                  <a:ext uri="{FF2B5EF4-FFF2-40B4-BE49-F238E27FC236}">
                    <a16:creationId xmlns:a16="http://schemas.microsoft.com/office/drawing/2014/main" id="{70067180-3B9A-4108-B2EA-E873B2ACF1A3}"/>
                  </a:ext>
                </a:extLst>
              </p:cNvPr>
              <p:cNvPicPr>
                <a:picLocks noChangeAspect="1"/>
              </p:cNvPicPr>
              <p:nvPr/>
            </p:nvPicPr>
            <p:blipFill>
              <a:blip r:embed="rId7"/>
              <a:stretch>
                <a:fillRect/>
              </a:stretch>
            </p:blipFill>
            <p:spPr>
              <a:xfrm>
                <a:off x="7684096" y="3248972"/>
                <a:ext cx="234004" cy="234004"/>
              </a:xfrm>
              <a:prstGeom prst="rect">
                <a:avLst/>
              </a:prstGeom>
              <a:noFill/>
              <a:ln cap="flat">
                <a:noFill/>
              </a:ln>
            </p:spPr>
          </p:pic>
          <p:pic>
            <p:nvPicPr>
              <p:cNvPr id="18" name="Image 24">
                <a:hlinkClick r:id="rId8"/>
                <a:extLst>
                  <a:ext uri="{FF2B5EF4-FFF2-40B4-BE49-F238E27FC236}">
                    <a16:creationId xmlns:a16="http://schemas.microsoft.com/office/drawing/2014/main" id="{1D76079F-7017-4A33-8220-9035AB8E1896}"/>
                  </a:ext>
                </a:extLst>
              </p:cNvPr>
              <p:cNvPicPr>
                <a:picLocks noChangeAspect="1"/>
              </p:cNvPicPr>
              <p:nvPr/>
            </p:nvPicPr>
            <p:blipFill>
              <a:blip r:embed="rId9"/>
              <a:stretch>
                <a:fillRect/>
              </a:stretch>
            </p:blipFill>
            <p:spPr>
              <a:xfrm>
                <a:off x="7330552" y="3248972"/>
                <a:ext cx="234004" cy="234004"/>
              </a:xfrm>
              <a:prstGeom prst="rect">
                <a:avLst/>
              </a:prstGeom>
              <a:noFill/>
              <a:ln cap="flat">
                <a:noFill/>
              </a:ln>
            </p:spPr>
          </p:pic>
          <p:sp>
            <p:nvSpPr>
              <p:cNvPr id="19" name="ZoneTexte 25">
                <a:hlinkClick r:id="rId10"/>
                <a:extLst>
                  <a:ext uri="{FF2B5EF4-FFF2-40B4-BE49-F238E27FC236}">
                    <a16:creationId xmlns:a16="http://schemas.microsoft.com/office/drawing/2014/main" id="{E4D12BF7-B8A2-4621-9841-C6F8AD9507B6}"/>
                  </a:ext>
                </a:extLst>
              </p:cNvPr>
              <p:cNvSpPr txBox="1"/>
              <p:nvPr/>
            </p:nvSpPr>
            <p:spPr>
              <a:xfrm>
                <a:off x="6577590" y="2827937"/>
                <a:ext cx="2108524" cy="400114"/>
              </a:xfrm>
              <a:prstGeom prst="rect">
                <a:avLst/>
              </a:prstGeom>
              <a:solidFill>
                <a:srgbClr val="FFFFFF">
                  <a:alpha val="0"/>
                </a:srgbClr>
              </a:solidFill>
              <a:ln cap="flat">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000" b="0" i="0" u="none" strike="noStrike" kern="1200" cap="none" spc="0" baseline="0">
                    <a:solidFill>
                      <a:srgbClr val="FFFFFF"/>
                    </a:solidFill>
                    <a:uFillTx/>
                    <a:latin typeface="Arial"/>
                  </a:rPr>
                  <a:t>www.alstom.com</a:t>
                </a:r>
              </a:p>
            </p:txBody>
          </p:sp>
        </p:grpSp>
      </p:grpSp>
    </p:spTree>
    <p:extLst>
      <p:ext uri="{BB962C8B-B14F-4D97-AF65-F5344CB8AC3E}">
        <p14:creationId xmlns:p14="http://schemas.microsoft.com/office/powerpoint/2010/main" val="1998335871"/>
      </p:ext>
    </p:extLst>
  </p:cSld>
  <p:clrMapOvr>
    <a:masterClrMapping/>
  </p:clrMapOvr>
  <p:transition spd="slow">
    <p:wipe/>
  </p:transition>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
    <p:spTree>
      <p:nvGrpSpPr>
        <p:cNvPr id="1" name=""/>
        <p:cNvGrpSpPr/>
        <p:nvPr/>
      </p:nvGrpSpPr>
      <p:grpSpPr>
        <a:xfrm>
          <a:off x="0" y="0"/>
          <a:ext cx="0" cy="0"/>
          <a:chOff x="0" y="0"/>
          <a:chExt cx="0" cy="0"/>
        </a:xfrm>
      </p:grpSpPr>
      <p:sp>
        <p:nvSpPr>
          <p:cNvPr id="10" name="Picture Placeholder 3"/>
          <p:cNvSpPr>
            <a:spLocks noGrp="1"/>
          </p:cNvSpPr>
          <p:nvPr>
            <p:ph type="pic" sz="quarter" idx="14" hasCustomPrompt="1"/>
          </p:nvPr>
        </p:nvSpPr>
        <p:spPr>
          <a:xfrm>
            <a:off x="0" y="0"/>
            <a:ext cx="12192000" cy="6117355"/>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9144000" h="5143500">
                <a:moveTo>
                  <a:pt x="0" y="0"/>
                </a:moveTo>
                <a:lnTo>
                  <a:pt x="9144000" y="0"/>
                </a:lnTo>
                <a:lnTo>
                  <a:pt x="9144000" y="5143500"/>
                </a:lnTo>
                <a:lnTo>
                  <a:pt x="0" y="5143500"/>
                </a:lnTo>
                <a:close/>
              </a:path>
            </a:pathLst>
          </a:custGeom>
          <a:solidFill>
            <a:schemeClr val="bg2"/>
          </a:solidFill>
          <a:ln w="3175">
            <a:noFill/>
          </a:ln>
        </p:spPr>
        <p:txBody>
          <a:bodyPr wrap="square" lIns="90000" tIns="828000" bIns="457200" anchor="t">
            <a:noAutofit/>
          </a:bodyPr>
          <a:lstStyle>
            <a:lvl1pPr algn="ctr">
              <a:buNone/>
              <a:defRPr sz="1600" b="0" baseline="0">
                <a:solidFill>
                  <a:schemeClr val="tx1">
                    <a:lumMod val="50000"/>
                    <a:lumOff val="50000"/>
                  </a:schemeClr>
                </a:solidFill>
                <a:latin typeface="Calibri" panose="020F0502020204030204" pitchFamily="34" charset="0"/>
              </a:defRPr>
            </a:lvl1pPr>
          </a:lstStyle>
          <a:p>
            <a:r>
              <a:rPr lang="en-US" dirty="0"/>
              <a:t>Image holder – Drag image into slide</a:t>
            </a:r>
          </a:p>
        </p:txBody>
      </p:sp>
      <p:sp>
        <p:nvSpPr>
          <p:cNvPr id="15" name="Rectangle 14"/>
          <p:cNvSpPr/>
          <p:nvPr userDrawn="1"/>
        </p:nvSpPr>
        <p:spPr>
          <a:xfrm>
            <a:off x="0" y="6066000"/>
            <a:ext cx="12192000" cy="7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endParaRPr>
          </a:p>
        </p:txBody>
      </p:sp>
      <p:sp>
        <p:nvSpPr>
          <p:cNvPr id="18" name="Title 1"/>
          <p:cNvSpPr>
            <a:spLocks noGrp="1"/>
          </p:cNvSpPr>
          <p:nvPr>
            <p:ph type="ctrTitle" hasCustomPrompt="1"/>
          </p:nvPr>
        </p:nvSpPr>
        <p:spPr>
          <a:xfrm>
            <a:off x="1030819" y="1117600"/>
            <a:ext cx="9992783" cy="2604627"/>
          </a:xfrm>
          <a:prstGeom prst="rect">
            <a:avLst/>
          </a:prstGeom>
        </p:spPr>
        <p:txBody>
          <a:bodyPr lIns="0" tIns="0" rIns="0" bIns="0" anchor="b"/>
          <a:lstStyle>
            <a:lvl1pPr algn="l">
              <a:lnSpc>
                <a:spcPct val="80000"/>
              </a:lnSpc>
              <a:defRPr sz="8000" b="1" baseline="0">
                <a:solidFill>
                  <a:schemeClr val="bg1"/>
                </a:solidFill>
                <a:effectLst>
                  <a:outerShdw blurRad="812800" dist="38100" dir="5400000" algn="t" rotWithShape="0">
                    <a:prstClr val="black">
                      <a:alpha val="40000"/>
                    </a:prstClr>
                  </a:outerShdw>
                </a:effectLst>
                <a:latin typeface="Calibri" panose="020F0502020204030204" pitchFamily="34" charset="0"/>
              </a:defRPr>
            </a:lvl1pPr>
          </a:lstStyle>
          <a:p>
            <a:r>
              <a:rPr lang="en-US" dirty="0"/>
              <a:t>Presentation title: 80pt</a:t>
            </a:r>
          </a:p>
        </p:txBody>
      </p:sp>
      <p:sp>
        <p:nvSpPr>
          <p:cNvPr id="23" name="Subtitle 2"/>
          <p:cNvSpPr>
            <a:spLocks noGrp="1"/>
          </p:cNvSpPr>
          <p:nvPr>
            <p:ph type="subTitle" idx="1" hasCustomPrompt="1"/>
          </p:nvPr>
        </p:nvSpPr>
        <p:spPr>
          <a:xfrm>
            <a:off x="1030819" y="3836432"/>
            <a:ext cx="9992783" cy="1368370"/>
          </a:xfrm>
          <a:prstGeom prst="rect">
            <a:avLst/>
          </a:prstGeom>
        </p:spPr>
        <p:txBody>
          <a:bodyPr>
            <a:noAutofit/>
          </a:bodyPr>
          <a:lstStyle>
            <a:lvl1pPr marL="0" indent="0" algn="l">
              <a:buNone/>
              <a:defRPr sz="3200" b="1">
                <a:solidFill>
                  <a:schemeClr val="bg1"/>
                </a:solidFill>
                <a:effectLst>
                  <a:outerShdw blurRad="749300" dist="38100" dir="5400000" algn="t" rotWithShape="0">
                    <a:prstClr val="black">
                      <a:alpha val="58000"/>
                    </a:prstClr>
                  </a:outerShdw>
                </a:effectLst>
                <a:latin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Subheading: 32pt</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3255" y="6300000"/>
            <a:ext cx="974086" cy="324000"/>
          </a:xfrm>
          <a:prstGeom prst="rect">
            <a:avLst/>
          </a:prstGeom>
        </p:spPr>
      </p:pic>
      <p:pic>
        <p:nvPicPr>
          <p:cNvPr id="11" name="Picture 10"/>
          <p:cNvPicPr>
            <a:picLocks noChangeAspect="1"/>
          </p:cNvPicPr>
          <p:nvPr userDrawn="1"/>
        </p:nvPicPr>
        <p:blipFill rotWithShape="1">
          <a:blip r:embed="rId3" cstate="print">
            <a:extLst>
              <a:ext uri="{28A0092B-C50C-407E-A947-70E740481C1C}">
                <a14:useLocalDpi xmlns:a14="http://schemas.microsoft.com/office/drawing/2010/main" val="0"/>
              </a:ext>
            </a:extLst>
          </a:blip>
          <a:srcRect l="7242" t="77538" r="7079" b="9423"/>
          <a:stretch/>
        </p:blipFill>
        <p:spPr>
          <a:xfrm>
            <a:off x="9304290" y="6373646"/>
            <a:ext cx="2494010" cy="205473"/>
          </a:xfrm>
          <a:prstGeom prst="rect">
            <a:avLst/>
          </a:prstGeom>
        </p:spPr>
      </p:pic>
    </p:spTree>
    <p:extLst>
      <p:ext uri="{BB962C8B-B14F-4D97-AF65-F5344CB8AC3E}">
        <p14:creationId xmlns:p14="http://schemas.microsoft.com/office/powerpoint/2010/main" val="909610321"/>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 slide with subhead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3" y="562785"/>
            <a:ext cx="8551332" cy="439981"/>
          </a:xfrm>
          <a:prstGeom prst="rect">
            <a:avLst/>
          </a:prstGeom>
        </p:spPr>
        <p:txBody>
          <a:bodyPr>
            <a:noAutofit/>
          </a:bodyPr>
          <a:lstStyle>
            <a:lvl1pPr>
              <a:defRPr sz="2800" b="1">
                <a:solidFill>
                  <a:srgbClr val="008542"/>
                </a:solidFill>
                <a:latin typeface="Calibri" panose="020F0502020204030204" pitchFamily="34" charset="0"/>
              </a:defRPr>
            </a:lvl1pPr>
          </a:lstStyle>
          <a:p>
            <a:r>
              <a:rPr lang="en-US" dirty="0"/>
              <a:t>Heading: 28pt</a:t>
            </a:r>
          </a:p>
        </p:txBody>
      </p:sp>
      <p:sp>
        <p:nvSpPr>
          <p:cNvPr id="18" name="Footer Placeholder 1"/>
          <p:cNvSpPr txBox="1">
            <a:spLocks/>
          </p:cNvSpPr>
          <p:nvPr/>
        </p:nvSpPr>
        <p:spPr>
          <a:xfrm>
            <a:off x="762001" y="6483354"/>
            <a:ext cx="230292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a:solidFill>
                  <a:srgbClr val="FFFFFF">
                    <a:lumMod val="50000"/>
                  </a:srgbClr>
                </a:solidFill>
                <a:latin typeface="Calibri" panose="020F0502020204030204" pitchFamily="34" charset="0"/>
              </a:rPr>
              <a:t>Copyright © United Utilities Water Limited 2019</a:t>
            </a:r>
            <a:endParaRPr lang="en-GB" sz="800" dirty="0">
              <a:solidFill>
                <a:srgbClr val="FFFFFF">
                  <a:lumMod val="50000"/>
                </a:srgbClr>
              </a:solidFill>
            </a:endParaRPr>
          </a:p>
        </p:txBody>
      </p:sp>
      <p:sp>
        <p:nvSpPr>
          <p:cNvPr id="19" name="Footer Placeholder 1"/>
          <p:cNvSpPr txBox="1">
            <a:spLocks/>
          </p:cNvSpPr>
          <p:nvPr/>
        </p:nvSpPr>
        <p:spPr>
          <a:xfrm>
            <a:off x="11440589" y="6483354"/>
            <a:ext cx="48471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99010BB-F1CF-4422-A220-2D1BCBBB1C17}" type="slidenum">
              <a:rPr lang="en-GB" sz="800" smtClean="0">
                <a:solidFill>
                  <a:srgbClr val="FFFFFF">
                    <a:lumMod val="50000"/>
                  </a:srgbClr>
                </a:solidFill>
                <a:latin typeface="Calibri" panose="020F0502020204030204" pitchFamily="34" charset="0"/>
              </a:rPr>
              <a:pPr algn="r"/>
              <a:t>‹#›</a:t>
            </a:fld>
            <a:endParaRPr lang="en-GB" sz="600" dirty="0">
              <a:solidFill>
                <a:srgbClr val="FFFFFF">
                  <a:lumMod val="50000"/>
                </a:srgbClr>
              </a:solidFill>
            </a:endParaRPr>
          </a:p>
        </p:txBody>
      </p:sp>
      <p:sp>
        <p:nvSpPr>
          <p:cNvPr id="8" name="Subtitle 2"/>
          <p:cNvSpPr>
            <a:spLocks noGrp="1"/>
          </p:cNvSpPr>
          <p:nvPr>
            <p:ph type="subTitle" idx="1" hasCustomPrompt="1"/>
          </p:nvPr>
        </p:nvSpPr>
        <p:spPr>
          <a:xfrm>
            <a:off x="762003" y="1026305"/>
            <a:ext cx="8551332" cy="339785"/>
          </a:xfrm>
          <a:prstGeom prst="rect">
            <a:avLst/>
          </a:prstGeom>
          <a:effectLst/>
        </p:spPr>
        <p:txBody>
          <a:bodyPr>
            <a:noAutofit/>
          </a:bodyPr>
          <a:lstStyle>
            <a:lvl1pPr marL="0" indent="0" algn="l">
              <a:buNone/>
              <a:defRPr sz="1800" b="1">
                <a:solidFill>
                  <a:srgbClr val="008542"/>
                </a:solidFill>
                <a:effectLst/>
                <a:latin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Subheading: 18pt</a:t>
            </a:r>
          </a:p>
        </p:txBody>
      </p:sp>
      <p:sp>
        <p:nvSpPr>
          <p:cNvPr id="6" name="Text Placeholder 5"/>
          <p:cNvSpPr>
            <a:spLocks noGrp="1"/>
          </p:cNvSpPr>
          <p:nvPr>
            <p:ph type="body" sz="quarter" idx="11" hasCustomPrompt="1"/>
          </p:nvPr>
        </p:nvSpPr>
        <p:spPr>
          <a:xfrm>
            <a:off x="762001" y="1676399"/>
            <a:ext cx="8551334" cy="4319287"/>
          </a:xfrm>
          <a:prstGeom prst="rect">
            <a:avLst/>
          </a:prstGeom>
        </p:spPr>
        <p:txBody>
          <a:bodyPr/>
          <a:lstStyle>
            <a:lvl1pPr marL="0" indent="0">
              <a:lnSpc>
                <a:spcPct val="100000"/>
              </a:lnSpc>
              <a:spcBef>
                <a:spcPts val="0"/>
              </a:spcBef>
              <a:buNone/>
              <a:defRPr sz="1600" baseline="0">
                <a:latin typeface="Calibri" panose="020F0502020204030204" pitchFamily="34" charset="0"/>
              </a:defRPr>
            </a:lvl1pPr>
          </a:lstStyle>
          <a:p>
            <a:pPr lvl="0"/>
            <a:r>
              <a:rPr lang="en-US" dirty="0"/>
              <a:t>Body: 16pt</a:t>
            </a:r>
          </a:p>
          <a:p>
            <a:pPr lvl="0"/>
            <a:r>
              <a:rPr lang="en-US" dirty="0"/>
              <a:t>(Only widen text box if necessary)</a:t>
            </a:r>
            <a:endParaRPr lang="en-GB" dirty="0"/>
          </a:p>
        </p:txBody>
      </p:sp>
    </p:spTree>
    <p:extLst>
      <p:ext uri="{BB962C8B-B14F-4D97-AF65-F5344CB8AC3E}">
        <p14:creationId xmlns:p14="http://schemas.microsoft.com/office/powerpoint/2010/main" val="28728086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slide without subhead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3" y="562785"/>
            <a:ext cx="8551332" cy="439981"/>
          </a:xfrm>
          <a:prstGeom prst="rect">
            <a:avLst/>
          </a:prstGeom>
        </p:spPr>
        <p:txBody>
          <a:bodyPr>
            <a:noAutofit/>
          </a:bodyPr>
          <a:lstStyle>
            <a:lvl1pPr>
              <a:defRPr sz="2800" b="1" baseline="0">
                <a:solidFill>
                  <a:srgbClr val="008542"/>
                </a:solidFill>
                <a:latin typeface="Calibri" panose="020F0502020204030204" pitchFamily="34" charset="0"/>
              </a:defRPr>
            </a:lvl1pPr>
          </a:lstStyle>
          <a:p>
            <a:r>
              <a:rPr lang="en-US" dirty="0"/>
              <a:t>Heading: 28pt</a:t>
            </a:r>
          </a:p>
        </p:txBody>
      </p:sp>
      <p:sp>
        <p:nvSpPr>
          <p:cNvPr id="18" name="Footer Placeholder 1"/>
          <p:cNvSpPr txBox="1">
            <a:spLocks/>
          </p:cNvSpPr>
          <p:nvPr/>
        </p:nvSpPr>
        <p:spPr>
          <a:xfrm>
            <a:off x="762001" y="6483354"/>
            <a:ext cx="230292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a:solidFill>
                  <a:srgbClr val="FFFFFF">
                    <a:lumMod val="50000"/>
                  </a:srgbClr>
                </a:solidFill>
                <a:latin typeface="Calibri" panose="020F0502020204030204" pitchFamily="34" charset="0"/>
              </a:rPr>
              <a:t>Copyright © United Utilities Water Limited 2019</a:t>
            </a:r>
            <a:endParaRPr lang="en-GB" sz="800" dirty="0">
              <a:solidFill>
                <a:srgbClr val="FFFFFF">
                  <a:lumMod val="50000"/>
                </a:srgbClr>
              </a:solidFill>
            </a:endParaRPr>
          </a:p>
        </p:txBody>
      </p:sp>
      <p:sp>
        <p:nvSpPr>
          <p:cNvPr id="19" name="Footer Placeholder 1"/>
          <p:cNvSpPr txBox="1">
            <a:spLocks/>
          </p:cNvSpPr>
          <p:nvPr/>
        </p:nvSpPr>
        <p:spPr>
          <a:xfrm>
            <a:off x="11440589" y="6483354"/>
            <a:ext cx="48471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99010BB-F1CF-4422-A220-2D1BCBBB1C17}" type="slidenum">
              <a:rPr lang="en-GB" sz="800" smtClean="0">
                <a:solidFill>
                  <a:srgbClr val="FFFFFF">
                    <a:lumMod val="50000"/>
                  </a:srgbClr>
                </a:solidFill>
                <a:latin typeface="Calibri" panose="020F0502020204030204" pitchFamily="34" charset="0"/>
              </a:rPr>
              <a:pPr algn="r"/>
              <a:t>‹#›</a:t>
            </a:fld>
            <a:endParaRPr lang="en-GB" sz="600" dirty="0">
              <a:solidFill>
                <a:srgbClr val="FFFFFF">
                  <a:lumMod val="50000"/>
                </a:srgbClr>
              </a:solidFill>
            </a:endParaRPr>
          </a:p>
        </p:txBody>
      </p:sp>
      <p:sp>
        <p:nvSpPr>
          <p:cNvPr id="6" name="Text Placeholder 5"/>
          <p:cNvSpPr>
            <a:spLocks noGrp="1"/>
          </p:cNvSpPr>
          <p:nvPr>
            <p:ph type="body" sz="quarter" idx="11" hasCustomPrompt="1"/>
          </p:nvPr>
        </p:nvSpPr>
        <p:spPr>
          <a:xfrm>
            <a:off x="762001" y="1354667"/>
            <a:ext cx="8551334" cy="4641019"/>
          </a:xfrm>
          <a:prstGeom prst="rect">
            <a:avLst/>
          </a:prstGeom>
        </p:spPr>
        <p:txBody>
          <a:bodyPr/>
          <a:lstStyle>
            <a:lvl1pPr marL="0" indent="0">
              <a:lnSpc>
                <a:spcPct val="100000"/>
              </a:lnSpc>
              <a:spcBef>
                <a:spcPts val="0"/>
              </a:spcBef>
              <a:buNone/>
              <a:defRPr sz="1600" baseline="0">
                <a:latin typeface="Calibri" panose="020F0502020204030204" pitchFamily="34" charset="0"/>
              </a:defRPr>
            </a:lvl1pPr>
          </a:lstStyle>
          <a:p>
            <a:pPr lvl="0"/>
            <a:r>
              <a:rPr lang="en-US" dirty="0"/>
              <a:t>Body – 16pt</a:t>
            </a:r>
          </a:p>
          <a:p>
            <a:pPr lvl="0"/>
            <a:r>
              <a:rPr lang="en-US" dirty="0"/>
              <a:t>(Only widen text box if necessary)</a:t>
            </a:r>
            <a:endParaRPr lang="en-GB" dirty="0"/>
          </a:p>
        </p:txBody>
      </p:sp>
    </p:spTree>
    <p:extLst>
      <p:ext uri="{BB962C8B-B14F-4D97-AF65-F5344CB8AC3E}">
        <p14:creationId xmlns:p14="http://schemas.microsoft.com/office/powerpoint/2010/main" val="14590219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ivider slide 1">
    <p:spTree>
      <p:nvGrpSpPr>
        <p:cNvPr id="1" name=""/>
        <p:cNvGrpSpPr/>
        <p:nvPr/>
      </p:nvGrpSpPr>
      <p:grpSpPr>
        <a:xfrm>
          <a:off x="0" y="0"/>
          <a:ext cx="0" cy="0"/>
          <a:chOff x="0" y="0"/>
          <a:chExt cx="0" cy="0"/>
        </a:xfrm>
      </p:grpSpPr>
      <p:sp>
        <p:nvSpPr>
          <p:cNvPr id="17" name="Rectangle 16"/>
          <p:cNvSpPr/>
          <p:nvPr userDrawn="1"/>
        </p:nvSpPr>
        <p:spPr>
          <a:xfrm>
            <a:off x="0" y="6066000"/>
            <a:ext cx="12192000" cy="7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endParaRPr>
          </a:p>
        </p:txBody>
      </p:sp>
      <p:sp>
        <p:nvSpPr>
          <p:cNvPr id="20" name="Title 1"/>
          <p:cNvSpPr>
            <a:spLocks noGrp="1"/>
          </p:cNvSpPr>
          <p:nvPr>
            <p:ph type="ctrTitle" hasCustomPrompt="1"/>
          </p:nvPr>
        </p:nvSpPr>
        <p:spPr>
          <a:xfrm>
            <a:off x="1030819" y="1117600"/>
            <a:ext cx="9992783" cy="2604627"/>
          </a:xfrm>
          <a:prstGeom prst="rect">
            <a:avLst/>
          </a:prstGeom>
        </p:spPr>
        <p:txBody>
          <a:bodyPr lIns="0" tIns="0" rIns="0" bIns="0" anchor="b"/>
          <a:lstStyle>
            <a:lvl1pPr algn="l">
              <a:lnSpc>
                <a:spcPct val="80000"/>
              </a:lnSpc>
              <a:defRPr sz="8000" b="1" baseline="0">
                <a:solidFill>
                  <a:schemeClr val="bg1"/>
                </a:solidFill>
                <a:effectLst/>
                <a:latin typeface="Calibri" panose="020F0502020204030204" pitchFamily="34" charset="0"/>
              </a:defRPr>
            </a:lvl1pPr>
          </a:lstStyle>
          <a:p>
            <a:r>
              <a:rPr lang="en-US" dirty="0"/>
              <a:t>Divider slide title: 80pt</a:t>
            </a:r>
          </a:p>
        </p:txBody>
      </p:sp>
      <p:sp>
        <p:nvSpPr>
          <p:cNvPr id="21" name="Subtitle 2"/>
          <p:cNvSpPr>
            <a:spLocks noGrp="1"/>
          </p:cNvSpPr>
          <p:nvPr>
            <p:ph type="subTitle" idx="1" hasCustomPrompt="1"/>
          </p:nvPr>
        </p:nvSpPr>
        <p:spPr>
          <a:xfrm>
            <a:off x="1030819" y="3836432"/>
            <a:ext cx="9992783" cy="1368370"/>
          </a:xfrm>
          <a:prstGeom prst="rect">
            <a:avLst/>
          </a:prstGeom>
        </p:spPr>
        <p:txBody>
          <a:bodyPr anchor="t">
            <a:noAutofit/>
          </a:bodyPr>
          <a:lstStyle>
            <a:lvl1pPr marL="0" indent="0" algn="l">
              <a:buNone/>
              <a:defRPr sz="3200" b="1">
                <a:solidFill>
                  <a:schemeClr val="bg1"/>
                </a:solidFill>
                <a:effectLst/>
                <a:latin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Subheading if needed: 32pt</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3255" y="6300000"/>
            <a:ext cx="974086" cy="324000"/>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7242" t="77538" r="7079" b="9423"/>
          <a:stretch/>
        </p:blipFill>
        <p:spPr>
          <a:xfrm>
            <a:off x="9304290" y="6373646"/>
            <a:ext cx="2494010" cy="205473"/>
          </a:xfrm>
          <a:prstGeom prst="rect">
            <a:avLst/>
          </a:prstGeom>
        </p:spPr>
      </p:pic>
    </p:spTree>
    <p:extLst>
      <p:ext uri="{BB962C8B-B14F-4D97-AF65-F5344CB8AC3E}">
        <p14:creationId xmlns:p14="http://schemas.microsoft.com/office/powerpoint/2010/main" val="3657165032"/>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3E674-F139-4898-A1EC-65DB14DCD30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D73E88D-846C-49BA-84F0-C3B1337AF239}"/>
              </a:ext>
            </a:extLst>
          </p:cNvPr>
          <p:cNvSpPr>
            <a:spLocks noGrp="1"/>
          </p:cNvSpPr>
          <p:nvPr>
            <p:ph type="dt" sz="half" idx="10"/>
          </p:nvPr>
        </p:nvSpPr>
        <p:spPr/>
        <p:txBody>
          <a:bodyPr/>
          <a:lstStyle/>
          <a:p>
            <a:fld id="{8325FBF7-EA12-4BEC-B506-C38316A1BB7F}" type="datetimeFigureOut">
              <a:rPr lang="en-GB" smtClean="0"/>
              <a:t>09/02/2022</a:t>
            </a:fld>
            <a:endParaRPr lang="en-GB"/>
          </a:p>
        </p:txBody>
      </p:sp>
      <p:sp>
        <p:nvSpPr>
          <p:cNvPr id="4" name="Footer Placeholder 3">
            <a:extLst>
              <a:ext uri="{FF2B5EF4-FFF2-40B4-BE49-F238E27FC236}">
                <a16:creationId xmlns:a16="http://schemas.microsoft.com/office/drawing/2014/main" id="{A08B2F1F-1471-4E0A-B1E1-BE383394CF8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D278DB9-A5B4-4064-B32C-917FD62A14A7}"/>
              </a:ext>
            </a:extLst>
          </p:cNvPr>
          <p:cNvSpPr>
            <a:spLocks noGrp="1"/>
          </p:cNvSpPr>
          <p:nvPr>
            <p:ph type="sldNum" sz="quarter" idx="12"/>
          </p:nvPr>
        </p:nvSpPr>
        <p:spPr/>
        <p:txBody>
          <a:bodyPr/>
          <a:lstStyle/>
          <a:p>
            <a:fld id="{0E66EC46-0C29-45F5-94F7-4E9EF9707ABE}" type="slidenum">
              <a:rPr lang="en-GB" smtClean="0"/>
              <a:t>‹#›</a:t>
            </a:fld>
            <a:endParaRPr lang="en-GB"/>
          </a:p>
        </p:txBody>
      </p:sp>
    </p:spTree>
    <p:extLst>
      <p:ext uri="{BB962C8B-B14F-4D97-AF65-F5344CB8AC3E}">
        <p14:creationId xmlns:p14="http://schemas.microsoft.com/office/powerpoint/2010/main" val="816440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F809CA-91EC-48C2-86A1-07FDBF02F993}"/>
              </a:ext>
            </a:extLst>
          </p:cNvPr>
          <p:cNvSpPr>
            <a:spLocks noGrp="1"/>
          </p:cNvSpPr>
          <p:nvPr>
            <p:ph type="dt" sz="half" idx="10"/>
          </p:nvPr>
        </p:nvSpPr>
        <p:spPr/>
        <p:txBody>
          <a:bodyPr/>
          <a:lstStyle/>
          <a:p>
            <a:fld id="{8325FBF7-EA12-4BEC-B506-C38316A1BB7F}" type="datetimeFigureOut">
              <a:rPr lang="en-GB" smtClean="0"/>
              <a:t>09/02/2022</a:t>
            </a:fld>
            <a:endParaRPr lang="en-GB"/>
          </a:p>
        </p:txBody>
      </p:sp>
      <p:sp>
        <p:nvSpPr>
          <p:cNvPr id="3" name="Footer Placeholder 2">
            <a:extLst>
              <a:ext uri="{FF2B5EF4-FFF2-40B4-BE49-F238E27FC236}">
                <a16:creationId xmlns:a16="http://schemas.microsoft.com/office/drawing/2014/main" id="{964DA596-8079-4338-8056-D4B2E90BE51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5312585-77EC-4FB3-A096-3A72F212D223}"/>
              </a:ext>
            </a:extLst>
          </p:cNvPr>
          <p:cNvSpPr>
            <a:spLocks noGrp="1"/>
          </p:cNvSpPr>
          <p:nvPr>
            <p:ph type="sldNum" sz="quarter" idx="12"/>
          </p:nvPr>
        </p:nvSpPr>
        <p:spPr/>
        <p:txBody>
          <a:bodyPr/>
          <a:lstStyle/>
          <a:p>
            <a:fld id="{0E66EC46-0C29-45F5-94F7-4E9EF9707ABE}" type="slidenum">
              <a:rPr lang="en-GB" smtClean="0"/>
              <a:t>‹#›</a:t>
            </a:fld>
            <a:endParaRPr lang="en-GB"/>
          </a:p>
        </p:txBody>
      </p:sp>
    </p:spTree>
    <p:extLst>
      <p:ext uri="{BB962C8B-B14F-4D97-AF65-F5344CB8AC3E}">
        <p14:creationId xmlns:p14="http://schemas.microsoft.com/office/powerpoint/2010/main" val="4017302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1965D-8122-4DDC-A5D4-71FFD4A9D9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9675D69-D606-478D-BB8D-189133049E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4915404-4C0B-4A02-84C9-68F3F849D0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D885B6-2FA0-4BED-A5BD-709AD200F256}"/>
              </a:ext>
            </a:extLst>
          </p:cNvPr>
          <p:cNvSpPr>
            <a:spLocks noGrp="1"/>
          </p:cNvSpPr>
          <p:nvPr>
            <p:ph type="dt" sz="half" idx="10"/>
          </p:nvPr>
        </p:nvSpPr>
        <p:spPr/>
        <p:txBody>
          <a:bodyPr/>
          <a:lstStyle/>
          <a:p>
            <a:fld id="{8325FBF7-EA12-4BEC-B506-C38316A1BB7F}" type="datetimeFigureOut">
              <a:rPr lang="en-GB" smtClean="0"/>
              <a:t>09/02/2022</a:t>
            </a:fld>
            <a:endParaRPr lang="en-GB"/>
          </a:p>
        </p:txBody>
      </p:sp>
      <p:sp>
        <p:nvSpPr>
          <p:cNvPr id="6" name="Footer Placeholder 5">
            <a:extLst>
              <a:ext uri="{FF2B5EF4-FFF2-40B4-BE49-F238E27FC236}">
                <a16:creationId xmlns:a16="http://schemas.microsoft.com/office/drawing/2014/main" id="{5951D80F-640C-4A46-8D99-172FA7A42E5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73EC1DB-7432-4944-814A-F590B14BE670}"/>
              </a:ext>
            </a:extLst>
          </p:cNvPr>
          <p:cNvSpPr>
            <a:spLocks noGrp="1"/>
          </p:cNvSpPr>
          <p:nvPr>
            <p:ph type="sldNum" sz="quarter" idx="12"/>
          </p:nvPr>
        </p:nvSpPr>
        <p:spPr/>
        <p:txBody>
          <a:bodyPr/>
          <a:lstStyle/>
          <a:p>
            <a:fld id="{0E66EC46-0C29-45F5-94F7-4E9EF9707ABE}" type="slidenum">
              <a:rPr lang="en-GB" smtClean="0"/>
              <a:t>‹#›</a:t>
            </a:fld>
            <a:endParaRPr lang="en-GB"/>
          </a:p>
        </p:txBody>
      </p:sp>
    </p:spTree>
    <p:extLst>
      <p:ext uri="{BB962C8B-B14F-4D97-AF65-F5344CB8AC3E}">
        <p14:creationId xmlns:p14="http://schemas.microsoft.com/office/powerpoint/2010/main" val="3916273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7130C-CB53-4CC0-9C1B-283B69C12A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2449C7E-A604-444A-8C7C-4733CE02BE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E6B6900-95B4-4FD7-86C9-E7A029D8A8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50039D-F383-4F8D-8203-202CE73CB041}"/>
              </a:ext>
            </a:extLst>
          </p:cNvPr>
          <p:cNvSpPr>
            <a:spLocks noGrp="1"/>
          </p:cNvSpPr>
          <p:nvPr>
            <p:ph type="dt" sz="half" idx="10"/>
          </p:nvPr>
        </p:nvSpPr>
        <p:spPr/>
        <p:txBody>
          <a:bodyPr/>
          <a:lstStyle/>
          <a:p>
            <a:fld id="{8325FBF7-EA12-4BEC-B506-C38316A1BB7F}" type="datetimeFigureOut">
              <a:rPr lang="en-GB" smtClean="0"/>
              <a:t>09/02/2022</a:t>
            </a:fld>
            <a:endParaRPr lang="en-GB"/>
          </a:p>
        </p:txBody>
      </p:sp>
      <p:sp>
        <p:nvSpPr>
          <p:cNvPr id="6" name="Footer Placeholder 5">
            <a:extLst>
              <a:ext uri="{FF2B5EF4-FFF2-40B4-BE49-F238E27FC236}">
                <a16:creationId xmlns:a16="http://schemas.microsoft.com/office/drawing/2014/main" id="{0156A56E-29BF-41E5-82E4-649218399F3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CEC0ABD-5CB0-42BD-A35B-5F16DAA78BE7}"/>
              </a:ext>
            </a:extLst>
          </p:cNvPr>
          <p:cNvSpPr>
            <a:spLocks noGrp="1"/>
          </p:cNvSpPr>
          <p:nvPr>
            <p:ph type="sldNum" sz="quarter" idx="12"/>
          </p:nvPr>
        </p:nvSpPr>
        <p:spPr/>
        <p:txBody>
          <a:bodyPr/>
          <a:lstStyle/>
          <a:p>
            <a:fld id="{0E66EC46-0C29-45F5-94F7-4E9EF9707ABE}" type="slidenum">
              <a:rPr lang="en-GB" smtClean="0"/>
              <a:t>‹#›</a:t>
            </a:fld>
            <a:endParaRPr lang="en-GB"/>
          </a:p>
        </p:txBody>
      </p:sp>
    </p:spTree>
    <p:extLst>
      <p:ext uri="{BB962C8B-B14F-4D97-AF65-F5344CB8AC3E}">
        <p14:creationId xmlns:p14="http://schemas.microsoft.com/office/powerpoint/2010/main" val="2069733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image" Target="../media/image1.png"/><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41"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5" Type="http://schemas.openxmlformats.org/officeDocument/2006/relationships/theme" Target="../theme/theme3.xml"/><Relationship Id="rId4"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363FEF-FE7D-4FC7-BC2D-BED36A4742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1AEDABF-6637-4BA4-96AC-D405C13ABB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3AEFCFC-2097-4BBB-A8BC-ACC4E80B6C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25FBF7-EA12-4BEC-B506-C38316A1BB7F}" type="datetimeFigureOut">
              <a:rPr lang="en-GB" smtClean="0"/>
              <a:t>09/02/2022</a:t>
            </a:fld>
            <a:endParaRPr lang="en-GB"/>
          </a:p>
        </p:txBody>
      </p:sp>
      <p:sp>
        <p:nvSpPr>
          <p:cNvPr id="5" name="Footer Placeholder 4">
            <a:extLst>
              <a:ext uri="{FF2B5EF4-FFF2-40B4-BE49-F238E27FC236}">
                <a16:creationId xmlns:a16="http://schemas.microsoft.com/office/drawing/2014/main" id="{02FB487A-3546-47AD-B48B-31E86DC444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8EDABE1-47FC-4233-A51D-9C040C4D73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66EC46-0C29-45F5-94F7-4E9EF9707ABE}" type="slidenum">
              <a:rPr lang="en-GB" smtClean="0"/>
              <a:t>‹#›</a:t>
            </a:fld>
            <a:endParaRPr lang="en-GB"/>
          </a:p>
        </p:txBody>
      </p:sp>
    </p:spTree>
    <p:extLst>
      <p:ext uri="{BB962C8B-B14F-4D97-AF65-F5344CB8AC3E}">
        <p14:creationId xmlns:p14="http://schemas.microsoft.com/office/powerpoint/2010/main" val="491363802"/>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47" r:id="rId7"/>
    <p:sldLayoutId id="2147483857" r:id="rId8"/>
    <p:sldLayoutId id="2147483858" r:id="rId9"/>
    <p:sldLayoutId id="2147483848" r:id="rId10"/>
    <p:sldLayoutId id="21474838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0E5C3FA-BEF4-40C3-91E1-9132C5810BD5}"/>
              </a:ext>
            </a:extLst>
          </p:cNvPr>
          <p:cNvSpPr txBox="1">
            <a:spLocks noGrp="1"/>
          </p:cNvSpPr>
          <p:nvPr>
            <p:ph type="title"/>
          </p:nvPr>
        </p:nvSpPr>
        <p:spPr>
          <a:xfrm>
            <a:off x="791998" y="557646"/>
            <a:ext cx="10605604" cy="647998"/>
          </a:xfrm>
          <a:prstGeom prst="rect">
            <a:avLst/>
          </a:prstGeom>
          <a:noFill/>
          <a:ln>
            <a:noFill/>
          </a:ln>
        </p:spPr>
        <p:txBody>
          <a:bodyPr vert="horz" wrap="square" lIns="0" tIns="0" rIns="0" bIns="0" anchor="t" anchorCtr="0" compatLnSpc="1">
            <a:normAutofit/>
          </a:bodyPr>
          <a:lstStyle/>
          <a:p>
            <a:pPr lvl="0"/>
            <a:r>
              <a:rPr lang="en-GB"/>
              <a:t>Title</a:t>
            </a:r>
          </a:p>
        </p:txBody>
      </p:sp>
      <p:sp>
        <p:nvSpPr>
          <p:cNvPr id="3" name="Espace réservé du texte 2">
            <a:extLst>
              <a:ext uri="{FF2B5EF4-FFF2-40B4-BE49-F238E27FC236}">
                <a16:creationId xmlns:a16="http://schemas.microsoft.com/office/drawing/2014/main" id="{54AD2F79-6AD4-4846-A04D-E16078413B1B}"/>
              </a:ext>
            </a:extLst>
          </p:cNvPr>
          <p:cNvSpPr txBox="1">
            <a:spLocks noGrp="1"/>
          </p:cNvSpPr>
          <p:nvPr>
            <p:ph type="body" idx="1"/>
          </p:nvPr>
        </p:nvSpPr>
        <p:spPr>
          <a:xfrm>
            <a:off x="791998" y="2019598"/>
            <a:ext cx="10605604" cy="4183197"/>
          </a:xfrm>
          <a:prstGeom prst="rect">
            <a:avLst/>
          </a:prstGeom>
          <a:noFill/>
          <a:ln>
            <a:noFill/>
          </a:ln>
        </p:spPr>
        <p:txBody>
          <a:bodyPr vert="horz" wrap="square" lIns="0" tIns="0" rIns="0" bIns="0" anchor="t" anchorCtr="0" compatLnSpc="1">
            <a:normAutofit/>
          </a:bodyPr>
          <a:lstStyle/>
          <a:p>
            <a:pPr lvl="0"/>
            <a:r>
              <a:rPr lang="en-GB"/>
              <a:t>Text level 1</a:t>
            </a:r>
          </a:p>
          <a:p>
            <a:pPr lvl="1"/>
            <a:r>
              <a:rPr lang="en-GB"/>
              <a:t>Text level 2</a:t>
            </a:r>
          </a:p>
          <a:p>
            <a:pPr lvl="2"/>
            <a:r>
              <a:rPr lang="en-GB"/>
              <a:t>Text level 3</a:t>
            </a:r>
          </a:p>
          <a:p>
            <a:pPr lvl="3"/>
            <a:r>
              <a:rPr lang="en-GB"/>
              <a:t>Text level 4</a:t>
            </a:r>
          </a:p>
          <a:p>
            <a:pPr lvl="4"/>
            <a:r>
              <a:rPr lang="en-GB"/>
              <a:t>Text level 5</a:t>
            </a:r>
          </a:p>
        </p:txBody>
      </p:sp>
      <p:sp>
        <p:nvSpPr>
          <p:cNvPr id="4" name="Espace réservé de la date 3">
            <a:extLst>
              <a:ext uri="{FF2B5EF4-FFF2-40B4-BE49-F238E27FC236}">
                <a16:creationId xmlns:a16="http://schemas.microsoft.com/office/drawing/2014/main" id="{EE809671-EDBF-42A1-BA69-FD2E0255CE32}"/>
              </a:ext>
            </a:extLst>
          </p:cNvPr>
          <p:cNvSpPr txBox="1">
            <a:spLocks noGrp="1"/>
          </p:cNvSpPr>
          <p:nvPr>
            <p:ph type="dt" sz="half" idx="2"/>
          </p:nvPr>
        </p:nvSpPr>
        <p:spPr>
          <a:xfrm>
            <a:off x="0" y="6678000"/>
            <a:ext cx="240002" cy="179999"/>
          </a:xfrm>
          <a:prstGeom prst="rect">
            <a:avLst/>
          </a:prstGeom>
          <a:noFill/>
          <a:ln w="9528">
            <a:solidFill>
              <a:srgbClr val="000000">
                <a:alpha val="0"/>
              </a:srgbClr>
            </a:solidFill>
            <a:prstDash val="solid"/>
          </a:ln>
        </p:spPr>
        <p:txBody>
          <a:bodyPr vert="horz" wrap="square" lIns="0" tIns="0" rIns="0" bIns="0" anchor="t" anchorCtr="0" compatLnSpc="1">
            <a:noAutofit/>
          </a:bodyPr>
          <a:lstStyle>
            <a:lvl1pPr marL="0" marR="0" lvl="0" indent="0" algn="l" defTabSz="914400" rtl="0" fontAlgn="auto" hangingPunct="1">
              <a:lnSpc>
                <a:spcPct val="100000"/>
              </a:lnSpc>
              <a:spcBef>
                <a:spcPts val="0"/>
              </a:spcBef>
              <a:spcAft>
                <a:spcPts val="0"/>
              </a:spcAft>
              <a:buNone/>
              <a:tabLst/>
              <a:defRPr lang="en-GB" sz="500" b="0" i="0" u="none" strike="noStrike" kern="1200" cap="none" spc="0" baseline="0">
                <a:solidFill>
                  <a:srgbClr val="000000"/>
                </a:solidFill>
                <a:uFillTx/>
                <a:latin typeface="Arial"/>
              </a:defRPr>
            </a:lvl1pPr>
          </a:lstStyle>
          <a:p>
            <a:pPr lvl="0"/>
            <a:r>
              <a:rPr lang="en-GB"/>
              <a:t>Date</a:t>
            </a:r>
          </a:p>
        </p:txBody>
      </p:sp>
      <p:sp>
        <p:nvSpPr>
          <p:cNvPr id="5" name="Espace réservé du pied de page 4">
            <a:extLst>
              <a:ext uri="{FF2B5EF4-FFF2-40B4-BE49-F238E27FC236}">
                <a16:creationId xmlns:a16="http://schemas.microsoft.com/office/drawing/2014/main" id="{0143DE29-E41D-46FB-863B-B0988165CC6B}"/>
              </a:ext>
            </a:extLst>
          </p:cNvPr>
          <p:cNvSpPr txBox="1">
            <a:spLocks noGrp="1"/>
          </p:cNvSpPr>
          <p:nvPr>
            <p:ph type="ftr" sz="quarter" idx="3"/>
          </p:nvPr>
        </p:nvSpPr>
        <p:spPr>
          <a:xfrm>
            <a:off x="0" y="6678000"/>
            <a:ext cx="240002" cy="179999"/>
          </a:xfrm>
          <a:prstGeom prst="rect">
            <a:avLst/>
          </a:prstGeom>
          <a:noFill/>
          <a:ln w="9528">
            <a:solidFill>
              <a:srgbClr val="FFFFFF">
                <a:alpha val="0"/>
              </a:srgbClr>
            </a:solidFill>
            <a:prstDash val="solid"/>
          </a:ln>
        </p:spPr>
        <p:txBody>
          <a:bodyPr vert="horz" wrap="square" lIns="0" tIns="0" rIns="0" bIns="0" anchor="t" anchorCtr="0" compatLnSpc="1">
            <a:noAutofit/>
          </a:bodyPr>
          <a:lstStyle>
            <a:lvl1pPr marL="0" marR="0" lvl="0" indent="0" algn="l" defTabSz="914400" rtl="0" fontAlgn="auto" hangingPunct="1">
              <a:lnSpc>
                <a:spcPct val="100000"/>
              </a:lnSpc>
              <a:spcBef>
                <a:spcPts val="0"/>
              </a:spcBef>
              <a:spcAft>
                <a:spcPts val="0"/>
              </a:spcAft>
              <a:buNone/>
              <a:tabLst/>
              <a:defRPr lang="en-GB" sz="100" b="0" i="0" u="none" strike="noStrike" kern="1200" cap="none" spc="0" baseline="0">
                <a:solidFill>
                  <a:srgbClr val="1E3246"/>
                </a:solidFill>
                <a:uFillTx/>
                <a:latin typeface="Arial"/>
              </a:defRPr>
            </a:lvl1pPr>
          </a:lstStyle>
          <a:p>
            <a:pPr lvl="0"/>
            <a:r>
              <a:rPr lang="en-GB"/>
              <a:t>Title of the presentation on three lines - Lorem impsum dolor sit amet consectetuer adipiscing elit, sed diam nonummy</a:t>
            </a:r>
          </a:p>
        </p:txBody>
      </p:sp>
      <p:sp>
        <p:nvSpPr>
          <p:cNvPr id="6" name="Espace réservé du numéro de diapositive 5">
            <a:extLst>
              <a:ext uri="{FF2B5EF4-FFF2-40B4-BE49-F238E27FC236}">
                <a16:creationId xmlns:a16="http://schemas.microsoft.com/office/drawing/2014/main" id="{B500D58F-3B54-4213-B54B-58E170260BDE}"/>
              </a:ext>
            </a:extLst>
          </p:cNvPr>
          <p:cNvSpPr txBox="1">
            <a:spLocks noGrp="1"/>
          </p:cNvSpPr>
          <p:nvPr>
            <p:ph type="sldNum" sz="quarter" idx="4"/>
          </p:nvPr>
        </p:nvSpPr>
        <p:spPr>
          <a:xfrm>
            <a:off x="11551084" y="6438519"/>
            <a:ext cx="639567" cy="419481"/>
          </a:xfrm>
          <a:prstGeom prst="rect">
            <a:avLst/>
          </a:prstGeom>
          <a:noFill/>
          <a:ln>
            <a:noFill/>
          </a:ln>
        </p:spPr>
        <p:txBody>
          <a:bodyPr vert="horz" wrap="square" lIns="0" tIns="0" rIns="0" bIns="0" anchor="t" anchorCtr="0" compatLnSpc="1">
            <a:noAutofit/>
          </a:bodyPr>
          <a:lstStyle>
            <a:lvl1pPr marL="0" marR="0" lvl="0" indent="0" algn="l" defTabSz="914400" rtl="0" fontAlgn="auto" hangingPunct="1">
              <a:lnSpc>
                <a:spcPct val="100000"/>
              </a:lnSpc>
              <a:spcBef>
                <a:spcPts val="0"/>
              </a:spcBef>
              <a:spcAft>
                <a:spcPts val="0"/>
              </a:spcAft>
              <a:buNone/>
              <a:tabLst/>
              <a:defRPr lang="en-GB" sz="1200" b="1" i="0" u="none" strike="noStrike" kern="1200" cap="none" spc="0" baseline="0">
                <a:solidFill>
                  <a:srgbClr val="1E3246"/>
                </a:solidFill>
                <a:uFillTx/>
                <a:latin typeface="Arial"/>
              </a:defRPr>
            </a:lvl1pPr>
          </a:lstStyle>
          <a:p>
            <a:pPr lvl="0"/>
            <a:fld id="{4DA04B12-DA0C-43A7-925B-F1C227DD0BA3}" type="slidenum">
              <a:t>‹#›</a:t>
            </a:fld>
            <a:endParaRPr lang="en-GB"/>
          </a:p>
        </p:txBody>
      </p:sp>
      <p:sp>
        <p:nvSpPr>
          <p:cNvPr id="7" name="ZoneTexte 11">
            <a:extLst>
              <a:ext uri="{FF2B5EF4-FFF2-40B4-BE49-F238E27FC236}">
                <a16:creationId xmlns:a16="http://schemas.microsoft.com/office/drawing/2014/main" id="{4226D4BF-D498-4523-A9AD-C91822A22E3C}"/>
              </a:ext>
            </a:extLst>
          </p:cNvPr>
          <p:cNvSpPr txBox="1"/>
          <p:nvPr/>
        </p:nvSpPr>
        <p:spPr>
          <a:xfrm>
            <a:off x="479419" y="6309323"/>
            <a:ext cx="8424577" cy="467743"/>
          </a:xfrm>
          <a:prstGeom prst="rect">
            <a:avLst/>
          </a:prstGeom>
          <a:noFill/>
          <a:ln cap="flat">
            <a:noFill/>
          </a:ln>
        </p:spPr>
        <p:txBody>
          <a:bodyPr vert="horz" wrap="square" lIns="0" tIns="0" rIns="0" bIns="0" anchor="ctr" anchorCtr="0" compatLnSpc="1">
            <a:no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500" b="0" i="0" u="none" strike="noStrike" kern="1200" cap="none" spc="0" baseline="0">
                <a:solidFill>
                  <a:srgbClr val="1E3246"/>
                </a:solidFill>
                <a:uFillTx/>
                <a:latin typeface="Arial"/>
              </a:rPr>
              <a:t>© ALSTOM SA, 2019. All rights reserved. Information contained in this document is indicative only. No representation or warranty is given or should be relied on that it is complete or correct or will apply to any particular project. This will depend on the technical and commercial circumstances. It is provided without liability and is subject to change without notice. Reproduction, use or disclosure to third parties, without express written authorisation, is strictly prohibited.</a:t>
            </a:r>
          </a:p>
        </p:txBody>
      </p:sp>
      <p:sp>
        <p:nvSpPr>
          <p:cNvPr id="8" name="Forme libre : forme 16">
            <a:extLst>
              <a:ext uri="{FF2B5EF4-FFF2-40B4-BE49-F238E27FC236}">
                <a16:creationId xmlns:a16="http://schemas.microsoft.com/office/drawing/2014/main" id="{90E4245D-9711-498E-A9A0-9E2729664596}"/>
              </a:ext>
            </a:extLst>
          </p:cNvPr>
          <p:cNvSpPr/>
          <p:nvPr/>
        </p:nvSpPr>
        <p:spPr>
          <a:xfrm>
            <a:off x="0" y="395999"/>
            <a:ext cx="359999" cy="719998"/>
          </a:xfrm>
          <a:custGeom>
            <a:avLst/>
            <a:gdLst>
              <a:gd name="f0" fmla="val 10800000"/>
              <a:gd name="f1" fmla="val 5400000"/>
              <a:gd name="f2" fmla="val 180"/>
              <a:gd name="f3" fmla="val w"/>
              <a:gd name="f4" fmla="val h"/>
              <a:gd name="f5" fmla="val 0"/>
              <a:gd name="f6" fmla="val 360000"/>
              <a:gd name="f7" fmla="val 720000"/>
              <a:gd name="f8" fmla="val 198823"/>
              <a:gd name="f9" fmla="val 161177"/>
              <a:gd name="f10" fmla="val 558823"/>
              <a:gd name="f11" fmla="+- 0 0 -90"/>
              <a:gd name="f12" fmla="*/ f3 1 360000"/>
              <a:gd name="f13" fmla="*/ f4 1 720000"/>
              <a:gd name="f14" fmla="+- f7 0 f5"/>
              <a:gd name="f15" fmla="+- f6 0 f5"/>
              <a:gd name="f16" fmla="*/ f11 f0 1"/>
              <a:gd name="f17" fmla="*/ f15 1 360000"/>
              <a:gd name="f18" fmla="*/ f14 1 720000"/>
              <a:gd name="f19" fmla="*/ 0 f15 1"/>
              <a:gd name="f20" fmla="*/ 0 f14 1"/>
              <a:gd name="f21" fmla="*/ 360000 f15 1"/>
              <a:gd name="f22" fmla="*/ 360000 f14 1"/>
              <a:gd name="f23" fmla="*/ 720000 f14 1"/>
              <a:gd name="f24" fmla="*/ f16 1 f2"/>
              <a:gd name="f25" fmla="*/ f19 1 360000"/>
              <a:gd name="f26" fmla="*/ f20 1 720000"/>
              <a:gd name="f27" fmla="*/ f21 1 360000"/>
              <a:gd name="f28" fmla="*/ f22 1 720000"/>
              <a:gd name="f29" fmla="*/ f23 1 720000"/>
              <a:gd name="f30" fmla="*/ f5 1 f17"/>
              <a:gd name="f31" fmla="*/ f6 1 f17"/>
              <a:gd name="f32" fmla="*/ f5 1 f18"/>
              <a:gd name="f33" fmla="*/ f7 1 f18"/>
              <a:gd name="f34" fmla="+- f24 0 f1"/>
              <a:gd name="f35" fmla="*/ f25 1 f17"/>
              <a:gd name="f36" fmla="*/ f26 1 f18"/>
              <a:gd name="f37" fmla="*/ f27 1 f17"/>
              <a:gd name="f38" fmla="*/ f28 1 f18"/>
              <a:gd name="f39" fmla="*/ f29 1 f18"/>
              <a:gd name="f40" fmla="*/ f30 f12 1"/>
              <a:gd name="f41" fmla="*/ f31 f12 1"/>
              <a:gd name="f42" fmla="*/ f33 f13 1"/>
              <a:gd name="f43" fmla="*/ f32 f13 1"/>
              <a:gd name="f44" fmla="*/ f35 f12 1"/>
              <a:gd name="f45" fmla="*/ f36 f13 1"/>
              <a:gd name="f46" fmla="*/ f37 f12 1"/>
              <a:gd name="f47" fmla="*/ f38 f13 1"/>
              <a:gd name="f48" fmla="*/ f39 f13 1"/>
            </a:gdLst>
            <a:ahLst/>
            <a:cxnLst>
              <a:cxn ang="3cd4">
                <a:pos x="hc" y="t"/>
              </a:cxn>
              <a:cxn ang="0">
                <a:pos x="r" y="vc"/>
              </a:cxn>
              <a:cxn ang="cd4">
                <a:pos x="hc" y="b"/>
              </a:cxn>
              <a:cxn ang="cd2">
                <a:pos x="l" y="vc"/>
              </a:cxn>
              <a:cxn ang="f34">
                <a:pos x="f44" y="f45"/>
              </a:cxn>
              <a:cxn ang="f34">
                <a:pos x="f46" y="f47"/>
              </a:cxn>
              <a:cxn ang="f34">
                <a:pos x="f44" y="f48"/>
              </a:cxn>
            </a:cxnLst>
            <a:rect l="f40" t="f43" r="f41" b="f42"/>
            <a:pathLst>
              <a:path w="360000" h="720000">
                <a:moveTo>
                  <a:pt x="f5" y="f5"/>
                </a:moveTo>
                <a:cubicBezTo>
                  <a:pt x="f8" y="f5"/>
                  <a:pt x="f6" y="f9"/>
                  <a:pt x="f6" y="f6"/>
                </a:cubicBezTo>
                <a:cubicBezTo>
                  <a:pt x="f6" y="f10"/>
                  <a:pt x="f8" y="f7"/>
                  <a:pt x="f5" y="f7"/>
                </a:cubicBezTo>
                <a:close/>
              </a:path>
            </a:pathLst>
          </a:custGeom>
          <a:solidFill>
            <a:srgbClr val="DC3223"/>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9" name="Ellipse 15">
            <a:extLst>
              <a:ext uri="{FF2B5EF4-FFF2-40B4-BE49-F238E27FC236}">
                <a16:creationId xmlns:a16="http://schemas.microsoft.com/office/drawing/2014/main" id="{DB3CC6E9-7C9D-4A0D-867F-B085AE9A5E7D}"/>
              </a:ext>
            </a:extLst>
          </p:cNvPr>
          <p:cNvSpPr/>
          <p:nvPr/>
        </p:nvSpPr>
        <p:spPr>
          <a:xfrm>
            <a:off x="9703548" y="6489341"/>
            <a:ext cx="93597" cy="9359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DC3223"/>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10" name="Ellipse 17">
            <a:extLst>
              <a:ext uri="{FF2B5EF4-FFF2-40B4-BE49-F238E27FC236}">
                <a16:creationId xmlns:a16="http://schemas.microsoft.com/office/drawing/2014/main" id="{74489E9E-4175-4FF0-8FD1-9BD7FFCDDACB}"/>
              </a:ext>
            </a:extLst>
          </p:cNvPr>
          <p:cNvSpPr/>
          <p:nvPr/>
        </p:nvSpPr>
        <p:spPr>
          <a:xfrm>
            <a:off x="11198757" y="6489341"/>
            <a:ext cx="93597" cy="9359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DC3223"/>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pic>
        <p:nvPicPr>
          <p:cNvPr id="11" name="Image 18">
            <a:extLst>
              <a:ext uri="{FF2B5EF4-FFF2-40B4-BE49-F238E27FC236}">
                <a16:creationId xmlns:a16="http://schemas.microsoft.com/office/drawing/2014/main" id="{5F1EA2E3-1D15-4F4E-8059-DD31E5A6ECD7}"/>
              </a:ext>
            </a:extLst>
          </p:cNvPr>
          <p:cNvPicPr>
            <a:picLocks noChangeAspect="1"/>
          </p:cNvPicPr>
          <p:nvPr/>
        </p:nvPicPr>
        <p:blipFill>
          <a:blip r:embed="rId42"/>
          <a:stretch>
            <a:fillRect/>
          </a:stretch>
        </p:blipFill>
        <p:spPr>
          <a:xfrm>
            <a:off x="10048862" y="6452198"/>
            <a:ext cx="899998" cy="179999"/>
          </a:xfrm>
          <a:prstGeom prst="rect">
            <a:avLst/>
          </a:prstGeom>
          <a:noFill/>
          <a:ln cap="flat">
            <a:noFill/>
          </a:ln>
        </p:spPr>
      </p:pic>
      <p:cxnSp>
        <p:nvCxnSpPr>
          <p:cNvPr id="12" name="Connecteur droit 19">
            <a:extLst>
              <a:ext uri="{FF2B5EF4-FFF2-40B4-BE49-F238E27FC236}">
                <a16:creationId xmlns:a16="http://schemas.microsoft.com/office/drawing/2014/main" id="{96B4A612-FF39-4A41-AD9D-CDBA7DEB5D49}"/>
              </a:ext>
            </a:extLst>
          </p:cNvPr>
          <p:cNvCxnSpPr/>
          <p:nvPr/>
        </p:nvCxnSpPr>
        <p:spPr>
          <a:xfrm>
            <a:off x="791998" y="1259997"/>
            <a:ext cx="971998" cy="0"/>
          </a:xfrm>
          <a:prstGeom prst="straightConnector1">
            <a:avLst/>
          </a:prstGeom>
          <a:noFill/>
          <a:ln w="12701" cap="flat">
            <a:solidFill>
              <a:srgbClr val="1E3246"/>
            </a:solidFill>
            <a:prstDash val="solid"/>
            <a:miter/>
          </a:ln>
        </p:spPr>
      </p:cxnSp>
    </p:spTree>
  </p:cSld>
  <p:clrMap bg1="lt1" tx1="dk1" bg2="lt2" tx2="dk2" accent1="accent1" accent2="accent2" accent3="accent3" accent4="accent4" accent5="accent5" accent6="accent6" hlink="hlink" folHlink="folHlink"/>
  <p:sldLayoutIdLst>
    <p:sldLayoutId id="2147483649" r:id="rId1"/>
    <p:sldLayoutId id="2147483859" r:id="rId2"/>
    <p:sldLayoutId id="2147483860" r:id="rId3"/>
    <p:sldLayoutId id="2147483863" r:id="rId4"/>
    <p:sldLayoutId id="2147483653" r:id="rId5"/>
    <p:sldLayoutId id="2147483861" r:id="rId6"/>
    <p:sldLayoutId id="2147483862"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Lst>
  <p:transition spd="slow">
    <p:wipe/>
  </p:transition>
  <p:txStyles>
    <p:titleStyle>
      <a:lvl1pPr marL="0" marR="0" lvl="0" indent="0" algn="l" defTabSz="914400" rtl="0" fontAlgn="auto" hangingPunct="1">
        <a:lnSpc>
          <a:spcPct val="75000"/>
        </a:lnSpc>
        <a:spcBef>
          <a:spcPts val="0"/>
        </a:spcBef>
        <a:spcAft>
          <a:spcPts val="0"/>
        </a:spcAft>
        <a:buNone/>
        <a:tabLst/>
        <a:defRPr lang="en-GB" sz="2400" b="0" i="0" u="none" strike="noStrike" kern="1200" cap="none" spc="0" baseline="0">
          <a:solidFill>
            <a:srgbClr val="1E3246"/>
          </a:solidFill>
          <a:uFillTx/>
          <a:latin typeface="Arial"/>
        </a:defRPr>
      </a:lvl1pPr>
    </p:titleStyle>
    <p:bodyStyle>
      <a:lvl1pPr marL="268284" marR="0" lvl="0" indent="-268284" algn="l" defTabSz="914400" rtl="0" fontAlgn="auto" hangingPunct="1">
        <a:lnSpc>
          <a:spcPct val="95000"/>
        </a:lnSpc>
        <a:spcBef>
          <a:spcPts val="1200"/>
        </a:spcBef>
        <a:spcAft>
          <a:spcPts val="0"/>
        </a:spcAft>
        <a:buClr>
          <a:srgbClr val="DC3223"/>
        </a:buClr>
        <a:buSzPct val="80000"/>
        <a:buFont typeface="Arial" pitchFamily="34"/>
        <a:buChar char="●"/>
        <a:tabLst/>
        <a:defRPr lang="en-GB" sz="2000" b="0" i="0" u="none" strike="noStrike" kern="1200" cap="none" spc="0" baseline="0">
          <a:solidFill>
            <a:srgbClr val="1E3246"/>
          </a:solidFill>
          <a:uFillTx/>
          <a:latin typeface="Arial"/>
        </a:defRPr>
      </a:lvl1pPr>
      <a:lvl2pPr marL="490539" marR="0" lvl="1" indent="-222254" algn="l" defTabSz="914400" rtl="0" fontAlgn="auto" hangingPunct="1">
        <a:lnSpc>
          <a:spcPct val="95000"/>
        </a:lnSpc>
        <a:spcBef>
          <a:spcPts val="0"/>
        </a:spcBef>
        <a:spcAft>
          <a:spcPts val="0"/>
        </a:spcAft>
        <a:buSzPct val="100000"/>
        <a:buFont typeface="Arial" pitchFamily="34"/>
        <a:buChar char="-"/>
        <a:tabLst/>
        <a:defRPr lang="en-GB" sz="1800" b="0" i="0" u="none" strike="noStrike" kern="1200" cap="none" spc="0" baseline="0">
          <a:solidFill>
            <a:srgbClr val="1E3246"/>
          </a:solidFill>
          <a:uFillTx/>
          <a:latin typeface="Arial"/>
        </a:defRPr>
      </a:lvl2pPr>
      <a:lvl3pPr marL="490539" marR="0" lvl="2" indent="223835" algn="l" defTabSz="914400" rtl="0" fontAlgn="auto" hangingPunct="1">
        <a:lnSpc>
          <a:spcPct val="95000"/>
        </a:lnSpc>
        <a:spcBef>
          <a:spcPts val="0"/>
        </a:spcBef>
        <a:spcAft>
          <a:spcPts val="0"/>
        </a:spcAft>
        <a:buClr>
          <a:srgbClr val="DC3223"/>
        </a:buClr>
        <a:buSzPct val="100000"/>
        <a:buFont typeface="Wingdings 2" pitchFamily="18"/>
        <a:buChar char=""/>
        <a:tabLst/>
        <a:defRPr lang="en-GB" sz="1400" b="0" i="0" u="none" strike="noStrike" kern="1200" cap="none" spc="0" baseline="0">
          <a:solidFill>
            <a:srgbClr val="1E3246"/>
          </a:solidFill>
          <a:uFillTx/>
          <a:latin typeface="Arial"/>
        </a:defRPr>
      </a:lvl3pPr>
      <a:lvl4pPr marL="714375" marR="0" lvl="3" indent="223835" algn="l" defTabSz="914400" rtl="0" fontAlgn="auto" hangingPunct="1">
        <a:lnSpc>
          <a:spcPct val="95000"/>
        </a:lnSpc>
        <a:spcBef>
          <a:spcPts val="0"/>
        </a:spcBef>
        <a:spcAft>
          <a:spcPts val="0"/>
        </a:spcAft>
        <a:buSzPct val="100000"/>
        <a:buFont typeface="Arial" pitchFamily="34"/>
        <a:buChar char="-"/>
        <a:tabLst/>
        <a:defRPr lang="en-GB" sz="1200" b="0" i="0" u="none" strike="noStrike" kern="1200" cap="none" spc="0" baseline="0">
          <a:solidFill>
            <a:srgbClr val="1E3246"/>
          </a:solidFill>
          <a:uFillTx/>
          <a:latin typeface="Arial"/>
        </a:defRPr>
      </a:lvl4pPr>
      <a:lvl5pPr marL="938210" marR="0" lvl="4" indent="223835" algn="l" defTabSz="914400" rtl="0" fontAlgn="auto" hangingPunct="1">
        <a:lnSpc>
          <a:spcPct val="95000"/>
        </a:lnSpc>
        <a:spcBef>
          <a:spcPts val="0"/>
        </a:spcBef>
        <a:spcAft>
          <a:spcPts val="0"/>
        </a:spcAft>
        <a:buSzPct val="100000"/>
        <a:buFont typeface="Arial" pitchFamily="34"/>
        <a:buChar char="•"/>
        <a:tabLst/>
        <a:defRPr lang="en-GB" sz="1200" b="0" i="0" u="none" strike="noStrike" kern="1200" cap="none" spc="0" baseline="0">
          <a:solidFill>
            <a:srgbClr val="1E3246"/>
          </a:solidFill>
          <a:uFillTx/>
          <a:latin typeface="Aria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7621488"/>
      </p:ext>
    </p:extLst>
  </p:cSld>
  <p:clrMap bg1="lt1" tx1="dk1" bg2="lt2" tx2="dk2" accent1="accent1" accent2="accent2" accent3="accent3" accent4="accent4" accent5="accent5" accent6="accent6" hlink="hlink" folHlink="folHlink"/>
  <p:sldLayoutIdLst>
    <p:sldLayoutId id="2147483651" r:id="rId1"/>
    <p:sldLayoutId id="2147483654" r:id="rId2"/>
    <p:sldLayoutId id="2147483655" r:id="rId3"/>
    <p:sldLayoutId id="2147483652" r:id="rId4"/>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image" Target="../media/image13.png"/><Relationship Id="rId16"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5.svg"/><Relationship Id="rId9" Type="http://schemas.openxmlformats.org/officeDocument/2006/relationships/image" Target="../media/image20.png"/><Relationship Id="rId14" Type="http://schemas.openxmlformats.org/officeDocument/2006/relationships/image" Target="../media/image25.png"/></Relationships>
</file>

<file path=ppt/slides/_rels/slide1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gov.uk/apply-apprenticeship" TargetMode="Externa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7.png"/><Relationship Id="rId3" Type="http://schemas.openxmlformats.org/officeDocument/2006/relationships/image" Target="../media/image41.png"/><Relationship Id="rId7" Type="http://schemas.openxmlformats.org/officeDocument/2006/relationships/hyperlink" Target="https://www.youtube.com/watch?v=jGexBnv1t6U" TargetMode="External"/><Relationship Id="rId12" Type="http://schemas.openxmlformats.org/officeDocument/2006/relationships/hyperlink" Target="D&amp;I%20Slide%20-%20Digital%20Prospectus.pptx" TargetMode="External"/><Relationship Id="rId2" Type="http://schemas.openxmlformats.org/officeDocument/2006/relationships/slideLayout" Target="../slideLayouts/slideLayout53.xml"/><Relationship Id="rId1" Type="http://schemas.openxmlformats.org/officeDocument/2006/relationships/tags" Target="../tags/tag1.xml"/><Relationship Id="rId6" Type="http://schemas.openxmlformats.org/officeDocument/2006/relationships/image" Target="../media/image43.png"/><Relationship Id="rId11" Type="http://schemas.openxmlformats.org/officeDocument/2006/relationships/image" Target="../media/image46.png"/><Relationship Id="rId5" Type="http://schemas.openxmlformats.org/officeDocument/2006/relationships/slide" Target="slide2.xml"/><Relationship Id="rId10" Type="http://schemas.openxmlformats.org/officeDocument/2006/relationships/hyperlink" Target="https://www.youtube.com/watch?v=LckQoxF-OEo" TargetMode="External"/><Relationship Id="rId4" Type="http://schemas.openxmlformats.org/officeDocument/2006/relationships/image" Target="../media/image42.png"/><Relationship Id="rId9" Type="http://schemas.openxmlformats.org/officeDocument/2006/relationships/image" Target="../media/image45.png"/><Relationship Id="rId14" Type="http://schemas.openxmlformats.org/officeDocument/2006/relationships/image" Target="../media/image48.png"/></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1.png"/><Relationship Id="rId7" Type="http://schemas.openxmlformats.org/officeDocument/2006/relationships/image" Target="../media/image49.png"/><Relationship Id="rId2" Type="http://schemas.openxmlformats.org/officeDocument/2006/relationships/slideLayout" Target="../slideLayouts/slideLayout53.xml"/><Relationship Id="rId1" Type="http://schemas.openxmlformats.org/officeDocument/2006/relationships/tags" Target="../tags/tag2.xml"/><Relationship Id="rId6" Type="http://schemas.openxmlformats.org/officeDocument/2006/relationships/image" Target="../media/image43.png"/><Relationship Id="rId5" Type="http://schemas.openxmlformats.org/officeDocument/2006/relationships/slide" Target="slide2.xml"/><Relationship Id="rId10" Type="http://schemas.openxmlformats.org/officeDocument/2006/relationships/image" Target="../media/image52.png"/><Relationship Id="rId4" Type="http://schemas.openxmlformats.org/officeDocument/2006/relationships/image" Target="../media/image42.png"/><Relationship Id="rId9" Type="http://schemas.openxmlformats.org/officeDocument/2006/relationships/image" Target="../media/image51.png"/></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1.png"/><Relationship Id="rId7" Type="http://schemas.openxmlformats.org/officeDocument/2006/relationships/hyperlink" Target="https://www.youtube.com/watch?v=CDuR9VpS-1k" TargetMode="External"/><Relationship Id="rId2" Type="http://schemas.openxmlformats.org/officeDocument/2006/relationships/slideLayout" Target="../slideLayouts/slideLayout53.xml"/><Relationship Id="rId1" Type="http://schemas.openxmlformats.org/officeDocument/2006/relationships/tags" Target="../tags/tag3.xml"/><Relationship Id="rId6" Type="http://schemas.openxmlformats.org/officeDocument/2006/relationships/image" Target="../media/image43.png"/><Relationship Id="rId5" Type="http://schemas.openxmlformats.org/officeDocument/2006/relationships/slide" Target="slide14.xml"/><Relationship Id="rId10" Type="http://schemas.openxmlformats.org/officeDocument/2006/relationships/image" Target="../media/image54.png"/><Relationship Id="rId4" Type="http://schemas.openxmlformats.org/officeDocument/2006/relationships/image" Target="../media/image42.png"/><Relationship Id="rId9" Type="http://schemas.openxmlformats.org/officeDocument/2006/relationships/hyperlink" Target="https://www.youtube.com/watch?v=hRXoRxdSmnU"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hyperlink" Target="https://www.youtube.com/watch?v=aUlxCKZEaE4" TargetMode="External"/><Relationship Id="rId3" Type="http://schemas.openxmlformats.org/officeDocument/2006/relationships/image" Target="../media/image41.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slideLayout" Target="../slideLayouts/slideLayout53.xml"/><Relationship Id="rId1" Type="http://schemas.openxmlformats.org/officeDocument/2006/relationships/tags" Target="../tags/tag4.xml"/><Relationship Id="rId6" Type="http://schemas.openxmlformats.org/officeDocument/2006/relationships/image" Target="../media/image43.png"/><Relationship Id="rId11" Type="http://schemas.openxmlformats.org/officeDocument/2006/relationships/image" Target="../media/image59.png"/><Relationship Id="rId5" Type="http://schemas.openxmlformats.org/officeDocument/2006/relationships/slide" Target="slide14.xml"/><Relationship Id="rId10" Type="http://schemas.openxmlformats.org/officeDocument/2006/relationships/image" Target="../media/image58.png"/><Relationship Id="rId4" Type="http://schemas.openxmlformats.org/officeDocument/2006/relationships/image" Target="../media/image42.png"/><Relationship Id="rId9" Type="http://schemas.openxmlformats.org/officeDocument/2006/relationships/image" Target="../media/image57.png"/><Relationship Id="rId14" Type="http://schemas.openxmlformats.org/officeDocument/2006/relationships/image" Target="../media/image61.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5.xml"/><Relationship Id="rId5" Type="http://schemas.openxmlformats.org/officeDocument/2006/relationships/image" Target="../media/image43.png"/><Relationship Id="rId4" Type="http://schemas.openxmlformats.org/officeDocument/2006/relationships/slide" Target="slide14.xml"/></Relationships>
</file>

<file path=ppt/slides/_rels/slide18.xml.rels><?xml version="1.0" encoding="UTF-8" standalone="yes"?>
<Relationships xmlns="http://schemas.openxmlformats.org/package/2006/relationships"><Relationship Id="rId8" Type="http://schemas.openxmlformats.org/officeDocument/2006/relationships/hyperlink" Target="https://www.unitedutilities.com/corporate/careers/current-vacancies/#page_id=ss_job_search" TargetMode="External"/><Relationship Id="rId3" Type="http://schemas.openxmlformats.org/officeDocument/2006/relationships/image" Target="../media/image41.png"/><Relationship Id="rId7" Type="http://schemas.openxmlformats.org/officeDocument/2006/relationships/image" Target="../media/image62.jpg"/><Relationship Id="rId2" Type="http://schemas.openxmlformats.org/officeDocument/2006/relationships/slideLayout" Target="../slideLayouts/slideLayout53.xml"/><Relationship Id="rId1" Type="http://schemas.openxmlformats.org/officeDocument/2006/relationships/tags" Target="../tags/tag5.xml"/><Relationship Id="rId6" Type="http://schemas.openxmlformats.org/officeDocument/2006/relationships/image" Target="../media/image43.png"/><Relationship Id="rId5" Type="http://schemas.openxmlformats.org/officeDocument/2006/relationships/slide" Target="slide14.xml"/><Relationship Id="rId4" Type="http://schemas.openxmlformats.org/officeDocument/2006/relationships/image" Target="../media/image42.png"/><Relationship Id="rId9" Type="http://schemas.openxmlformats.org/officeDocument/2006/relationships/image" Target="../media/image63.png"/></Relationships>
</file>

<file path=ppt/slides/_rels/slide19.xml.rels><?xml version="1.0" encoding="UTF-8" standalone="yes"?>
<Relationships xmlns="http://schemas.openxmlformats.org/package/2006/relationships"><Relationship Id="rId8" Type="http://schemas.openxmlformats.org/officeDocument/2006/relationships/hyperlink" Target="https://www.unitedutilities.com/corporate/careers/current-vacancies/#page_id=ss_job_search" TargetMode="External"/><Relationship Id="rId3" Type="http://schemas.openxmlformats.org/officeDocument/2006/relationships/image" Target="../media/image41.png"/><Relationship Id="rId7" Type="http://schemas.openxmlformats.org/officeDocument/2006/relationships/image" Target="../media/image64.png"/><Relationship Id="rId2" Type="http://schemas.openxmlformats.org/officeDocument/2006/relationships/slideLayout" Target="../slideLayouts/slideLayout53.xml"/><Relationship Id="rId1" Type="http://schemas.openxmlformats.org/officeDocument/2006/relationships/tags" Target="../tags/tag6.xml"/><Relationship Id="rId6" Type="http://schemas.openxmlformats.org/officeDocument/2006/relationships/image" Target="../media/image43.png"/><Relationship Id="rId5" Type="http://schemas.openxmlformats.org/officeDocument/2006/relationships/slide" Target="slide14.xml"/><Relationship Id="rId4" Type="http://schemas.openxmlformats.org/officeDocument/2006/relationships/image" Target="../media/image42.png"/><Relationship Id="rId9" Type="http://schemas.openxmlformats.org/officeDocument/2006/relationships/image" Target="../media/image63.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5.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16.png"/><Relationship Id="rId4" Type="http://schemas.openxmlformats.org/officeDocument/2006/relationships/image" Target="../media/image15.svg"/></Relationships>
</file>

<file path=ppt/slides/_rels/slide20.xml.rels><?xml version="1.0" encoding="UTF-8" standalone="yes"?>
<Relationships xmlns="http://schemas.openxmlformats.org/package/2006/relationships"><Relationship Id="rId8" Type="http://schemas.openxmlformats.org/officeDocument/2006/relationships/hyperlink" Target="https://www.unitedutilities.com/corporate/careers/current-vacancies/#page_id=ss_job_search" TargetMode="External"/><Relationship Id="rId3" Type="http://schemas.openxmlformats.org/officeDocument/2006/relationships/image" Target="../media/image41.png"/><Relationship Id="rId7" Type="http://schemas.openxmlformats.org/officeDocument/2006/relationships/image" Target="../media/image65.png"/><Relationship Id="rId2" Type="http://schemas.openxmlformats.org/officeDocument/2006/relationships/slideLayout" Target="../slideLayouts/slideLayout53.xml"/><Relationship Id="rId1" Type="http://schemas.openxmlformats.org/officeDocument/2006/relationships/tags" Target="../tags/tag7.xml"/><Relationship Id="rId6" Type="http://schemas.openxmlformats.org/officeDocument/2006/relationships/image" Target="../media/image43.png"/><Relationship Id="rId5" Type="http://schemas.openxmlformats.org/officeDocument/2006/relationships/slide" Target="slide14.xml"/><Relationship Id="rId4" Type="http://schemas.openxmlformats.org/officeDocument/2006/relationships/image" Target="../media/image42.png"/><Relationship Id="rId9" Type="http://schemas.openxmlformats.org/officeDocument/2006/relationships/image" Target="../media/image63.png"/></Relationships>
</file>

<file path=ppt/slides/_rels/slide21.xml.rels><?xml version="1.0" encoding="UTF-8" standalone="yes"?>
<Relationships xmlns="http://schemas.openxmlformats.org/package/2006/relationships"><Relationship Id="rId8" Type="http://schemas.openxmlformats.org/officeDocument/2006/relationships/hyperlink" Target="https://www.unitedutilities.com/corporate/careers/current-vacancies/#page_id=ss_job_search" TargetMode="External"/><Relationship Id="rId3" Type="http://schemas.openxmlformats.org/officeDocument/2006/relationships/image" Target="../media/image41.png"/><Relationship Id="rId7" Type="http://schemas.openxmlformats.org/officeDocument/2006/relationships/image" Target="../media/image66.jpeg"/><Relationship Id="rId2" Type="http://schemas.openxmlformats.org/officeDocument/2006/relationships/slideLayout" Target="../slideLayouts/slideLayout53.xml"/><Relationship Id="rId1" Type="http://schemas.openxmlformats.org/officeDocument/2006/relationships/tags" Target="../tags/tag8.xml"/><Relationship Id="rId6" Type="http://schemas.openxmlformats.org/officeDocument/2006/relationships/image" Target="../media/image43.png"/><Relationship Id="rId5" Type="http://schemas.openxmlformats.org/officeDocument/2006/relationships/slide" Target="slide14.xml"/><Relationship Id="rId4" Type="http://schemas.openxmlformats.org/officeDocument/2006/relationships/image" Target="../media/image42.png"/><Relationship Id="rId9" Type="http://schemas.openxmlformats.org/officeDocument/2006/relationships/image" Target="../media/image63.png"/></Relationships>
</file>

<file path=ppt/slides/_rels/slide2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41.png"/><Relationship Id="rId7" Type="http://schemas.openxmlformats.org/officeDocument/2006/relationships/hyperlink" Target="https://www.youtube.com/watch?v=wnxHnsXlTvU" TargetMode="External"/><Relationship Id="rId2" Type="http://schemas.openxmlformats.org/officeDocument/2006/relationships/slideLayout" Target="../slideLayouts/slideLayout53.xml"/><Relationship Id="rId1" Type="http://schemas.openxmlformats.org/officeDocument/2006/relationships/tags" Target="../tags/tag9.xml"/><Relationship Id="rId6" Type="http://schemas.openxmlformats.org/officeDocument/2006/relationships/image" Target="../media/image43.png"/><Relationship Id="rId5" Type="http://schemas.openxmlformats.org/officeDocument/2006/relationships/slide" Target="slide14.xml"/><Relationship Id="rId4" Type="http://schemas.openxmlformats.org/officeDocument/2006/relationships/image" Target="../media/image42.png"/><Relationship Id="rId9" Type="http://schemas.openxmlformats.org/officeDocument/2006/relationships/hyperlink" Target="https://www.unitedutilities.com/corporate/careers/apprenticeships/application-process/"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5.png"/><Relationship Id="rId3" Type="http://schemas.openxmlformats.org/officeDocument/2006/relationships/image" Target="../media/image14.png"/><Relationship Id="rId7" Type="http://schemas.openxmlformats.org/officeDocument/2006/relationships/image" Target="../media/image28.png"/><Relationship Id="rId12" Type="http://schemas.openxmlformats.org/officeDocument/2006/relationships/image" Target="../media/image29.png"/><Relationship Id="rId17" Type="http://schemas.openxmlformats.org/officeDocument/2006/relationships/image" Target="../media/image24.png"/><Relationship Id="rId2" Type="http://schemas.openxmlformats.org/officeDocument/2006/relationships/image" Target="../media/image13.png"/><Relationship Id="rId16"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hyperlink" Target="https://us02web.zoom.us/j/89541861077?pwd=Mk1iUU5rbGVmaERzN2k2V21OOHhRQT09" TargetMode="External"/><Relationship Id="rId11" Type="http://schemas.openxmlformats.org/officeDocument/2006/relationships/image" Target="../media/image26.png"/><Relationship Id="rId5" Type="http://schemas.openxmlformats.org/officeDocument/2006/relationships/image" Target="../media/image16.png"/><Relationship Id="rId15" Type="http://schemas.openxmlformats.org/officeDocument/2006/relationships/image" Target="../media/image21.png"/><Relationship Id="rId10" Type="http://schemas.openxmlformats.org/officeDocument/2006/relationships/image" Target="../media/image19.png"/><Relationship Id="rId4" Type="http://schemas.openxmlformats.org/officeDocument/2006/relationships/image" Target="../media/image15.svg"/><Relationship Id="rId9" Type="http://schemas.openxmlformats.org/officeDocument/2006/relationships/image" Target="../media/image23.png"/><Relationship Id="rId14" Type="http://schemas.openxmlformats.org/officeDocument/2006/relationships/image" Target="../media/image30.png"/></Relationships>
</file>

<file path=ppt/slides/_rels/slide4.xml.rels><?xml version="1.0" encoding="UTF-8" standalone="yes"?>
<Relationships xmlns="http://schemas.openxmlformats.org/package/2006/relationships"><Relationship Id="rId8" Type="http://schemas.openxmlformats.org/officeDocument/2006/relationships/hyperlink" Target="https://www.youtube.com/watch?v=qjSOc5a3NTs" TargetMode="External"/><Relationship Id="rId13" Type="http://schemas.openxmlformats.org/officeDocument/2006/relationships/hyperlink" Target="https://www.unitedutilities.com/apprenticeships" TargetMode="External"/><Relationship Id="rId18" Type="http://schemas.openxmlformats.org/officeDocument/2006/relationships/hyperlink" Target="https://thepayindex.com/signup-plan" TargetMode="External"/><Relationship Id="rId26" Type="http://schemas.openxmlformats.org/officeDocument/2006/relationships/image" Target="../media/image29.png"/><Relationship Id="rId3" Type="http://schemas.openxmlformats.org/officeDocument/2006/relationships/image" Target="../media/image14.png"/><Relationship Id="rId21" Type="http://schemas.openxmlformats.org/officeDocument/2006/relationships/image" Target="../media/image28.png"/><Relationship Id="rId7" Type="http://schemas.openxmlformats.org/officeDocument/2006/relationships/hyperlink" Target="https://www.thelearningfoundry.co.uk/moreyou" TargetMode="External"/><Relationship Id="rId12" Type="http://schemas.openxmlformats.org/officeDocument/2006/relationships/hyperlink" Target="https://sovini.co.uk/careers/" TargetMode="External"/><Relationship Id="rId17" Type="http://schemas.openxmlformats.org/officeDocument/2006/relationships/hyperlink" Target="https://eftgroup.co.uk/apprenticeships/" TargetMode="External"/><Relationship Id="rId25" Type="http://schemas.openxmlformats.org/officeDocument/2006/relationships/image" Target="../media/image26.png"/><Relationship Id="rId2" Type="http://schemas.openxmlformats.org/officeDocument/2006/relationships/image" Target="../media/image13.png"/><Relationship Id="rId16" Type="http://schemas.openxmlformats.org/officeDocument/2006/relationships/hyperlink" Target="https://www.jaguarlandrovercareers.com/content/Apprentices/?locale=en_GB" TargetMode="External"/><Relationship Id="rId20" Type="http://schemas.openxmlformats.org/officeDocument/2006/relationships/hyperlink" Target="https://thepayindex.com/liverpool/signup" TargetMode="External"/><Relationship Id="rId29"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hyperlink" Target="https://growthplatform.org/wp-content/uploads/2022/01/Options-Comparisons-Sheet.pdf" TargetMode="External"/><Relationship Id="rId11" Type="http://schemas.openxmlformats.org/officeDocument/2006/relationships/hyperlink" Target="https://www.regendagroup.co.uk/the-group/education-training-and-careers/" TargetMode="External"/><Relationship Id="rId24" Type="http://schemas.openxmlformats.org/officeDocument/2006/relationships/image" Target="../media/image19.png"/><Relationship Id="rId32" Type="http://schemas.openxmlformats.org/officeDocument/2006/relationships/image" Target="../media/image31.png"/><Relationship Id="rId5" Type="http://schemas.openxmlformats.org/officeDocument/2006/relationships/image" Target="../media/image16.png"/><Relationship Id="rId15" Type="http://schemas.openxmlformats.org/officeDocument/2006/relationships/hyperlink" Target="https://www.keepmoat.com/careers/apprenticeships" TargetMode="External"/><Relationship Id="rId23" Type="http://schemas.openxmlformats.org/officeDocument/2006/relationships/image" Target="../media/image23.png"/><Relationship Id="rId28" Type="http://schemas.openxmlformats.org/officeDocument/2006/relationships/image" Target="../media/image30.png"/><Relationship Id="rId10" Type="http://schemas.openxmlformats.org/officeDocument/2006/relationships/hyperlink" Target="https://www.youtube.com/watch?v=EHYJ68FUQlk" TargetMode="External"/><Relationship Id="rId19" Type="http://schemas.openxmlformats.org/officeDocument/2006/relationships/hyperlink" Target="https://thepayindex.com/schools" TargetMode="External"/><Relationship Id="rId31" Type="http://schemas.openxmlformats.org/officeDocument/2006/relationships/image" Target="../media/image24.png"/><Relationship Id="rId4" Type="http://schemas.openxmlformats.org/officeDocument/2006/relationships/image" Target="../media/image15.svg"/><Relationship Id="rId9" Type="http://schemas.openxmlformats.org/officeDocument/2006/relationships/hyperlink" Target="https://www.youtube.com/watch?v=2p4nWE1LuDQ" TargetMode="External"/><Relationship Id="rId14" Type="http://schemas.openxmlformats.org/officeDocument/2006/relationships/hyperlink" Target="https://www.alstom.com/careers" TargetMode="External"/><Relationship Id="rId22" Type="http://schemas.openxmlformats.org/officeDocument/2006/relationships/image" Target="../media/image22.png"/><Relationship Id="rId27" Type="http://schemas.openxmlformats.org/officeDocument/2006/relationships/image" Target="../media/image25.png"/><Relationship Id="rId30"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youtube.com/watch?v=IR6pm4Vwcx4" TargetMode="Externa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E0D3C-9573-42C4-9D97-DB4631EEA203}"/>
              </a:ext>
            </a:extLst>
          </p:cNvPr>
          <p:cNvSpPr>
            <a:spLocks noGrp="1"/>
          </p:cNvSpPr>
          <p:nvPr>
            <p:ph type="ctrTitle"/>
          </p:nvPr>
        </p:nvSpPr>
        <p:spPr>
          <a:xfrm>
            <a:off x="3269592" y="1571428"/>
            <a:ext cx="6943625" cy="2595818"/>
          </a:xfrm>
        </p:spPr>
        <p:txBody>
          <a:bodyPr>
            <a:normAutofit/>
          </a:bodyPr>
          <a:lstStyle/>
          <a:p>
            <a:r>
              <a:rPr lang="en-US" sz="2800" b="1" i="1" dirty="0">
                <a:solidFill>
                  <a:srgbClr val="33CCCC"/>
                </a:solidFill>
                <a:latin typeface="Comic Sans MS" panose="030F0702030302020204" pitchFamily="66" charset="0"/>
              </a:rPr>
              <a:t>National Apprenticeship Week 2022</a:t>
            </a:r>
            <a:br>
              <a:rPr lang="en-US" sz="2800" b="1" i="1" dirty="0">
                <a:solidFill>
                  <a:srgbClr val="33CCCC"/>
                </a:solidFill>
                <a:latin typeface="Comic Sans MS" panose="030F0702030302020204" pitchFamily="66" charset="0"/>
              </a:rPr>
            </a:br>
            <a:br>
              <a:rPr lang="en-US" sz="2800" b="1" i="1" dirty="0">
                <a:solidFill>
                  <a:srgbClr val="33CCCC"/>
                </a:solidFill>
                <a:latin typeface="Comic Sans MS" panose="030F0702030302020204" pitchFamily="66" charset="0"/>
              </a:rPr>
            </a:br>
            <a:r>
              <a:rPr lang="en-US" sz="2800" b="1" i="1" dirty="0">
                <a:solidFill>
                  <a:srgbClr val="33CCCC"/>
                </a:solidFill>
                <a:latin typeface="Comic Sans MS" panose="030F0702030302020204" pitchFamily="66" charset="0"/>
              </a:rPr>
              <a:t>Liverpool City Region </a:t>
            </a:r>
            <a:br>
              <a:rPr lang="en-US" sz="2800" b="1" i="1" dirty="0">
                <a:solidFill>
                  <a:srgbClr val="33CCCC"/>
                </a:solidFill>
                <a:latin typeface="Comic Sans MS" panose="030F0702030302020204" pitchFamily="66" charset="0"/>
              </a:rPr>
            </a:br>
            <a:r>
              <a:rPr lang="en-US" sz="2800" b="1" i="1" dirty="0">
                <a:solidFill>
                  <a:srgbClr val="33CCCC"/>
                </a:solidFill>
                <a:latin typeface="Comic Sans MS" panose="030F0702030302020204" pitchFamily="66" charset="0"/>
              </a:rPr>
              <a:t>Cornerstone Employers </a:t>
            </a:r>
            <a:br>
              <a:rPr lang="en-US" sz="2800" b="1" i="1" dirty="0">
                <a:solidFill>
                  <a:srgbClr val="33CCCC"/>
                </a:solidFill>
                <a:latin typeface="Comic Sans MS" panose="030F0702030302020204" pitchFamily="66" charset="0"/>
              </a:rPr>
            </a:br>
            <a:br>
              <a:rPr lang="en-US" sz="2800" b="1" i="1" dirty="0">
                <a:solidFill>
                  <a:srgbClr val="33CCCC"/>
                </a:solidFill>
                <a:latin typeface="Comic Sans MS" panose="030F0702030302020204" pitchFamily="66" charset="0"/>
              </a:rPr>
            </a:br>
            <a:endParaRPr lang="en-GB" sz="2800" b="1" i="1" dirty="0">
              <a:solidFill>
                <a:srgbClr val="33CCCC"/>
              </a:solidFill>
              <a:latin typeface="Comic Sans MS" panose="030F0702030302020204" pitchFamily="66" charset="0"/>
            </a:endParaRPr>
          </a:p>
        </p:txBody>
      </p:sp>
      <p:pic>
        <p:nvPicPr>
          <p:cNvPr id="4" name="Picture 3" descr="A picture containing drawing, food&#10;&#10;Description automatically generated">
            <a:extLst>
              <a:ext uri="{FF2B5EF4-FFF2-40B4-BE49-F238E27FC236}">
                <a16:creationId xmlns:a16="http://schemas.microsoft.com/office/drawing/2014/main" id="{EB0AEABB-F656-4A06-B30E-6068BCE0EF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087" y="98557"/>
            <a:ext cx="1954844" cy="1034918"/>
          </a:xfrm>
          <a:prstGeom prst="rect">
            <a:avLst/>
          </a:prstGeom>
        </p:spPr>
      </p:pic>
      <p:pic>
        <p:nvPicPr>
          <p:cNvPr id="5" name="Graphic 4">
            <a:extLst>
              <a:ext uri="{FF2B5EF4-FFF2-40B4-BE49-F238E27FC236}">
                <a16:creationId xmlns:a16="http://schemas.microsoft.com/office/drawing/2014/main" id="{22527893-0CB3-4B7C-BCC6-A40D90A1D1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flipH="1" flipV="1">
            <a:off x="78869" y="164783"/>
            <a:ext cx="709785" cy="6436042"/>
          </a:xfrm>
          <a:prstGeom prst="rect">
            <a:avLst/>
          </a:prstGeom>
        </p:spPr>
      </p:pic>
      <p:pic>
        <p:nvPicPr>
          <p:cNvPr id="6" name="Picture 5" descr="A close up of a logo&#10;&#10;Description automatically generated">
            <a:extLst>
              <a:ext uri="{FF2B5EF4-FFF2-40B4-BE49-F238E27FC236}">
                <a16:creationId xmlns:a16="http://schemas.microsoft.com/office/drawing/2014/main" id="{FC2F6AAD-9051-467B-9831-95CCAEED70CC}"/>
              </a:ext>
            </a:extLst>
          </p:cNvPr>
          <p:cNvPicPr>
            <a:picLocks noChangeAspect="1"/>
          </p:cNvPicPr>
          <p:nvPr/>
        </p:nvPicPr>
        <p:blipFill rotWithShape="1">
          <a:blip r:embed="rId5">
            <a:extLst>
              <a:ext uri="{28A0092B-C50C-407E-A947-70E740481C1C}">
                <a14:useLocalDpi xmlns:a14="http://schemas.microsoft.com/office/drawing/2010/main" val="0"/>
              </a:ext>
            </a:extLst>
          </a:blip>
          <a:srcRect b="6826"/>
          <a:stretch/>
        </p:blipFill>
        <p:spPr>
          <a:xfrm>
            <a:off x="10593555" y="60880"/>
            <a:ext cx="1324001" cy="1230775"/>
          </a:xfrm>
          <a:prstGeom prst="rect">
            <a:avLst/>
          </a:prstGeom>
        </p:spPr>
      </p:pic>
      <p:sp>
        <p:nvSpPr>
          <p:cNvPr id="7" name="Subtitle 6">
            <a:extLst>
              <a:ext uri="{FF2B5EF4-FFF2-40B4-BE49-F238E27FC236}">
                <a16:creationId xmlns:a16="http://schemas.microsoft.com/office/drawing/2014/main" id="{FAB839F6-FF86-441D-AE30-EB351F63C023}"/>
              </a:ext>
            </a:extLst>
          </p:cNvPr>
          <p:cNvSpPr>
            <a:spLocks noGrp="1"/>
          </p:cNvSpPr>
          <p:nvPr>
            <p:ph type="subTitle" idx="1"/>
          </p:nvPr>
        </p:nvSpPr>
        <p:spPr>
          <a:xfrm>
            <a:off x="2660089" y="3585832"/>
            <a:ext cx="7882783" cy="3835922"/>
          </a:xfrm>
          <a:prstGeom prst="rect">
            <a:avLst/>
          </a:prstGeom>
          <a:noFill/>
        </p:spPr>
        <p:txBody>
          <a:bodyPr wrap="square" lIns="91440" tIns="45720" rIns="91440" bIns="45720">
            <a:spAutoFit/>
          </a:bodyPr>
          <a:lstStyle/>
          <a:p>
            <a:pPr algn="ctr"/>
            <a:r>
              <a:rPr lang="en-US" sz="4400" b="0" cap="none" spc="0" dirty="0">
                <a:ln w="0"/>
                <a:solidFill>
                  <a:srgbClr val="E73568"/>
                </a:solidFill>
                <a:effectLst>
                  <a:outerShdw blurRad="38100" dist="19050" dir="2700000" algn="tl" rotWithShape="0">
                    <a:schemeClr val="dk1">
                      <a:alpha val="40000"/>
                    </a:schemeClr>
                  </a:outerShdw>
                </a:effectLst>
              </a:rPr>
              <a:t>Housekeeping</a:t>
            </a:r>
            <a:br>
              <a:rPr lang="en-US" sz="4400" b="0" cap="none" spc="0" dirty="0">
                <a:ln w="0"/>
                <a:solidFill>
                  <a:srgbClr val="E73568"/>
                </a:solidFill>
                <a:effectLst>
                  <a:outerShdw blurRad="38100" dist="19050" dir="2700000" algn="tl" rotWithShape="0">
                    <a:schemeClr val="dk1">
                      <a:alpha val="40000"/>
                    </a:schemeClr>
                  </a:outerShdw>
                </a:effectLst>
              </a:rPr>
            </a:br>
            <a:br>
              <a:rPr lang="en-US" sz="2000" b="0" cap="none" spc="0" dirty="0">
                <a:ln w="0"/>
                <a:solidFill>
                  <a:srgbClr val="E73568"/>
                </a:solidFill>
                <a:effectLst>
                  <a:outerShdw blurRad="38100" dist="19050" dir="2700000" algn="tl" rotWithShape="0">
                    <a:schemeClr val="dk1">
                      <a:alpha val="40000"/>
                    </a:schemeClr>
                  </a:outerShdw>
                </a:effectLst>
              </a:rPr>
            </a:br>
            <a:r>
              <a:rPr lang="en-US" b="0" cap="none" spc="0" dirty="0">
                <a:ln w="0"/>
                <a:solidFill>
                  <a:srgbClr val="E73568"/>
                </a:solidFill>
                <a:effectLst>
                  <a:outerShdw blurRad="38100" dist="19050" dir="2700000" algn="tl" rotWithShape="0">
                    <a:schemeClr val="dk1">
                      <a:alpha val="40000"/>
                    </a:schemeClr>
                  </a:outerShdw>
                </a:effectLst>
              </a:rPr>
              <a:t>Cameras and mics off </a:t>
            </a:r>
          </a:p>
          <a:p>
            <a:pPr algn="ctr"/>
            <a:r>
              <a:rPr lang="en-US" b="0" cap="none" spc="0" dirty="0">
                <a:ln w="0"/>
                <a:solidFill>
                  <a:srgbClr val="E73568"/>
                </a:solidFill>
                <a:effectLst>
                  <a:outerShdw blurRad="38100" dist="19050" dir="2700000" algn="tl" rotWithShape="0">
                    <a:schemeClr val="dk1">
                      <a:alpha val="40000"/>
                    </a:schemeClr>
                  </a:outerShdw>
                </a:effectLst>
              </a:rPr>
              <a:t>Ask questions via the chat box </a:t>
            </a:r>
          </a:p>
          <a:p>
            <a:pPr algn="ctr"/>
            <a:r>
              <a:rPr lang="en-US" b="0" cap="none" spc="0" dirty="0">
                <a:ln w="0"/>
                <a:solidFill>
                  <a:srgbClr val="E73568"/>
                </a:solidFill>
                <a:effectLst>
                  <a:outerShdw blurRad="38100" dist="19050" dir="2700000" algn="tl" rotWithShape="0">
                    <a:schemeClr val="dk1">
                      <a:alpha val="40000"/>
                    </a:schemeClr>
                  </a:outerShdw>
                </a:effectLst>
              </a:rPr>
              <a:t>Ask as many questions as you’d like!</a:t>
            </a:r>
          </a:p>
          <a:p>
            <a:br>
              <a:rPr lang="en-US" sz="2000" dirty="0">
                <a:ln w="0"/>
                <a:solidFill>
                  <a:srgbClr val="E73568"/>
                </a:solidFill>
                <a:effectLst>
                  <a:outerShdw blurRad="38100" dist="19050" dir="2700000" algn="tl" rotWithShape="0">
                    <a:schemeClr val="dk1">
                      <a:alpha val="40000"/>
                    </a:schemeClr>
                  </a:outerShdw>
                </a:effectLst>
              </a:rPr>
            </a:br>
            <a:r>
              <a:rPr lang="en-US" sz="2000" dirty="0">
                <a:ln w="0"/>
                <a:solidFill>
                  <a:srgbClr val="E73568"/>
                </a:solidFill>
                <a:effectLst>
                  <a:outerShdw blurRad="38100" dist="19050" dir="2700000" algn="tl" rotWithShape="0">
                    <a:schemeClr val="dk1">
                      <a:alpha val="40000"/>
                    </a:schemeClr>
                  </a:outerShdw>
                </a:effectLst>
              </a:rPr>
              <a:t>Twitter @LCRCareersEnt</a:t>
            </a:r>
          </a:p>
          <a:p>
            <a:r>
              <a:rPr lang="en-US" sz="2000" dirty="0">
                <a:ln w="0"/>
                <a:solidFill>
                  <a:srgbClr val="E73568"/>
                </a:solidFill>
                <a:effectLst>
                  <a:outerShdw blurRad="38100" dist="19050" dir="2700000" algn="tl" rotWithShape="0">
                    <a:schemeClr val="dk1">
                      <a:alpha val="40000"/>
                    </a:schemeClr>
                  </a:outerShdw>
                </a:effectLst>
              </a:rPr>
              <a:t> </a:t>
            </a:r>
            <a:r>
              <a:rPr lang="en-US" sz="2000" dirty="0" err="1">
                <a:ln w="0"/>
                <a:solidFill>
                  <a:srgbClr val="E73568"/>
                </a:solidFill>
                <a:effectLst>
                  <a:outerShdw blurRad="38100" dist="19050" dir="2700000" algn="tl" rotWithShape="0">
                    <a:schemeClr val="dk1">
                      <a:alpha val="40000"/>
                    </a:schemeClr>
                  </a:outerShdw>
                </a:effectLst>
              </a:rPr>
              <a:t>TikTok</a:t>
            </a:r>
            <a:r>
              <a:rPr lang="en-US" sz="2000" dirty="0">
                <a:ln w="0"/>
                <a:solidFill>
                  <a:srgbClr val="E73568"/>
                </a:solidFill>
                <a:effectLst>
                  <a:outerShdw blurRad="38100" dist="19050" dir="2700000" algn="tl" rotWithShape="0">
                    <a:schemeClr val="dk1">
                      <a:alpha val="40000"/>
                    </a:schemeClr>
                  </a:outerShdw>
                </a:effectLst>
              </a:rPr>
              <a:t>   </a:t>
            </a:r>
            <a:r>
              <a:rPr lang="en-US" sz="2000" dirty="0" err="1">
                <a:ln w="0"/>
                <a:solidFill>
                  <a:srgbClr val="E73568"/>
                </a:solidFill>
                <a:effectLst>
                  <a:outerShdw blurRad="38100" dist="19050" dir="2700000" algn="tl" rotWithShape="0">
                    <a:schemeClr val="dk1">
                      <a:alpha val="40000"/>
                    </a:schemeClr>
                  </a:outerShdw>
                </a:effectLst>
              </a:rPr>
              <a:t>lcr_careers_hub</a:t>
            </a:r>
            <a:endParaRPr lang="en-US" sz="2000" dirty="0">
              <a:ln w="0"/>
              <a:solidFill>
                <a:srgbClr val="E73568"/>
              </a:solidFill>
              <a:effectLst>
                <a:outerShdw blurRad="38100" dist="19050" dir="2700000" algn="tl" rotWithShape="0">
                  <a:schemeClr val="dk1">
                    <a:alpha val="40000"/>
                  </a:schemeClr>
                </a:outerShdw>
              </a:effectLst>
            </a:endParaRPr>
          </a:p>
          <a:p>
            <a:pPr algn="ctr"/>
            <a:endParaRPr lang="en-US" sz="2800" b="0" cap="none" spc="0" dirty="0">
              <a:ln w="0"/>
              <a:solidFill>
                <a:srgbClr val="E73568"/>
              </a:solidFill>
              <a:effectLst>
                <a:outerShdw blurRad="38100" dist="19050" dir="2700000" algn="tl" rotWithShape="0">
                  <a:schemeClr val="dk1">
                    <a:alpha val="40000"/>
                  </a:schemeClr>
                </a:outerShdw>
              </a:effectLst>
            </a:endParaRPr>
          </a:p>
        </p:txBody>
      </p:sp>
      <p:pic>
        <p:nvPicPr>
          <p:cNvPr id="8" name="Picture 2" descr="Chat Stock Illustrations – 369,600 Chat Stock Illustrations, Vectors &amp;  Clipart - Dreamstime">
            <a:extLst>
              <a:ext uri="{FF2B5EF4-FFF2-40B4-BE49-F238E27FC236}">
                <a16:creationId xmlns:a16="http://schemas.microsoft.com/office/drawing/2014/main" id="{BE486C93-B490-4205-A85D-C85DA044BDC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839" t="14165" r="18839" b="28787"/>
          <a:stretch/>
        </p:blipFill>
        <p:spPr bwMode="auto">
          <a:xfrm>
            <a:off x="8403669" y="3404979"/>
            <a:ext cx="921256" cy="84330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2AF49A15-135B-40B3-AA5F-31CC86105B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11319" y="371238"/>
            <a:ext cx="2018295" cy="521836"/>
          </a:xfrm>
          <a:prstGeom prst="rect">
            <a:avLst/>
          </a:prstGeom>
        </p:spPr>
      </p:pic>
      <p:pic>
        <p:nvPicPr>
          <p:cNvPr id="13" name="Picture 12">
            <a:extLst>
              <a:ext uri="{FF2B5EF4-FFF2-40B4-BE49-F238E27FC236}">
                <a16:creationId xmlns:a16="http://schemas.microsoft.com/office/drawing/2014/main" id="{B07142C4-70B6-401F-84C7-5DD1F3E057B4}"/>
              </a:ext>
            </a:extLst>
          </p:cNvPr>
          <p:cNvPicPr>
            <a:picLocks noChangeAspect="1"/>
          </p:cNvPicPr>
          <p:nvPr/>
        </p:nvPicPr>
        <p:blipFill>
          <a:blip r:embed="rId8"/>
          <a:stretch>
            <a:fillRect/>
          </a:stretch>
        </p:blipFill>
        <p:spPr>
          <a:xfrm>
            <a:off x="8452279" y="153905"/>
            <a:ext cx="1762329" cy="1191731"/>
          </a:xfrm>
          <a:prstGeom prst="rect">
            <a:avLst/>
          </a:prstGeom>
        </p:spPr>
      </p:pic>
      <p:pic>
        <p:nvPicPr>
          <p:cNvPr id="11" name="Picture 10" descr="A black and white sign&#10;&#10;Description automatically generated with low confidence">
            <a:extLst>
              <a:ext uri="{FF2B5EF4-FFF2-40B4-BE49-F238E27FC236}">
                <a16:creationId xmlns:a16="http://schemas.microsoft.com/office/drawing/2014/main" id="{A538D984-59DF-4716-A42C-B30BD2314D9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8739" y="3843729"/>
            <a:ext cx="2160497" cy="833396"/>
          </a:xfrm>
          <a:prstGeom prst="rect">
            <a:avLst/>
          </a:prstGeom>
        </p:spPr>
      </p:pic>
      <p:pic>
        <p:nvPicPr>
          <p:cNvPr id="12" name="Picture 11">
            <a:extLst>
              <a:ext uri="{FF2B5EF4-FFF2-40B4-BE49-F238E27FC236}">
                <a16:creationId xmlns:a16="http://schemas.microsoft.com/office/drawing/2014/main" id="{7F6882FC-2FAB-493E-844B-51BB0217E91A}"/>
              </a:ext>
            </a:extLst>
          </p:cNvPr>
          <p:cNvPicPr>
            <a:picLocks noChangeAspect="1"/>
          </p:cNvPicPr>
          <p:nvPr/>
        </p:nvPicPr>
        <p:blipFill>
          <a:blip r:embed="rId10"/>
          <a:stretch>
            <a:fillRect/>
          </a:stretch>
        </p:blipFill>
        <p:spPr>
          <a:xfrm>
            <a:off x="936747" y="1614282"/>
            <a:ext cx="1977376" cy="790950"/>
          </a:xfrm>
          <a:prstGeom prst="rect">
            <a:avLst/>
          </a:prstGeom>
          <a:ln>
            <a:noFill/>
          </a:ln>
          <a:effectLst>
            <a:softEdge rad="112500"/>
          </a:effectLst>
        </p:spPr>
      </p:pic>
      <p:pic>
        <p:nvPicPr>
          <p:cNvPr id="14" name="Picture 13" descr="Shape&#10;&#10;Description automatically generated with medium confidence">
            <a:extLst>
              <a:ext uri="{FF2B5EF4-FFF2-40B4-BE49-F238E27FC236}">
                <a16:creationId xmlns:a16="http://schemas.microsoft.com/office/drawing/2014/main" id="{A0A4734D-C914-4719-BF65-DD982FD6B8C7}"/>
              </a:ext>
            </a:extLst>
          </p:cNvPr>
          <p:cNvPicPr>
            <a:picLocks noChangeAspect="1"/>
          </p:cNvPicPr>
          <p:nvPr/>
        </p:nvPicPr>
        <p:blipFill>
          <a:blip r:embed="rId11"/>
          <a:stretch>
            <a:fillRect/>
          </a:stretch>
        </p:blipFill>
        <p:spPr>
          <a:xfrm>
            <a:off x="971200" y="2587938"/>
            <a:ext cx="1923229" cy="596201"/>
          </a:xfrm>
          <a:prstGeom prst="rect">
            <a:avLst/>
          </a:prstGeom>
        </p:spPr>
      </p:pic>
      <p:pic>
        <p:nvPicPr>
          <p:cNvPr id="15" name="Picture 14" descr="A picture containing arrow&#10;&#10;Description automatically generated">
            <a:extLst>
              <a:ext uri="{FF2B5EF4-FFF2-40B4-BE49-F238E27FC236}">
                <a16:creationId xmlns:a16="http://schemas.microsoft.com/office/drawing/2014/main" id="{50F09B5E-7904-46A5-80D2-63147A00BD77}"/>
              </a:ext>
            </a:extLst>
          </p:cNvPr>
          <p:cNvPicPr>
            <a:picLocks noChangeAspect="1"/>
          </p:cNvPicPr>
          <p:nvPr/>
        </p:nvPicPr>
        <p:blipFill rotWithShape="1">
          <a:blip r:embed="rId12"/>
          <a:srcRect t="20529" b="17025"/>
          <a:stretch/>
        </p:blipFill>
        <p:spPr>
          <a:xfrm>
            <a:off x="10480758" y="5240513"/>
            <a:ext cx="1301558" cy="844035"/>
          </a:xfrm>
          <a:prstGeom prst="rect">
            <a:avLst/>
          </a:prstGeom>
          <a:ln>
            <a:noFill/>
          </a:ln>
          <a:effectLst>
            <a:outerShdw blurRad="190500" algn="tl" rotWithShape="0">
              <a:srgbClr val="000000">
                <a:alpha val="70000"/>
              </a:srgbClr>
            </a:outerShdw>
          </a:effectLst>
        </p:spPr>
      </p:pic>
      <p:pic>
        <p:nvPicPr>
          <p:cNvPr id="16" name="Picture 15">
            <a:extLst>
              <a:ext uri="{FF2B5EF4-FFF2-40B4-BE49-F238E27FC236}">
                <a16:creationId xmlns:a16="http://schemas.microsoft.com/office/drawing/2014/main" id="{A1F4E62E-008C-4867-9581-4F3C8C233E47}"/>
              </a:ext>
            </a:extLst>
          </p:cNvPr>
          <p:cNvPicPr>
            <a:picLocks noChangeAspect="1"/>
          </p:cNvPicPr>
          <p:nvPr/>
        </p:nvPicPr>
        <p:blipFill rotWithShape="1">
          <a:blip r:embed="rId13"/>
          <a:srcRect t="23818" b="24193"/>
          <a:stretch/>
        </p:blipFill>
        <p:spPr>
          <a:xfrm>
            <a:off x="6008561" y="302001"/>
            <a:ext cx="2163635" cy="748531"/>
          </a:xfrm>
          <a:prstGeom prst="rect">
            <a:avLst/>
          </a:prstGeom>
          <a:ln>
            <a:noFill/>
          </a:ln>
          <a:effectLst>
            <a:softEdge rad="112500"/>
          </a:effectLst>
        </p:spPr>
      </p:pic>
      <p:pic>
        <p:nvPicPr>
          <p:cNvPr id="17" name="Picture 16">
            <a:extLst>
              <a:ext uri="{FF2B5EF4-FFF2-40B4-BE49-F238E27FC236}">
                <a16:creationId xmlns:a16="http://schemas.microsoft.com/office/drawing/2014/main" id="{E130CBFD-E101-4E4F-A274-0DF669D373D6}"/>
              </a:ext>
            </a:extLst>
          </p:cNvPr>
          <p:cNvPicPr>
            <a:picLocks noChangeAspect="1"/>
          </p:cNvPicPr>
          <p:nvPr/>
        </p:nvPicPr>
        <p:blipFill>
          <a:blip r:embed="rId14"/>
          <a:stretch>
            <a:fillRect/>
          </a:stretch>
        </p:blipFill>
        <p:spPr>
          <a:xfrm>
            <a:off x="9933368" y="3355169"/>
            <a:ext cx="2077494" cy="1384996"/>
          </a:xfrm>
          <a:prstGeom prst="rect">
            <a:avLst/>
          </a:prstGeom>
        </p:spPr>
      </p:pic>
      <p:pic>
        <p:nvPicPr>
          <p:cNvPr id="18" name="Picture 17" descr="Logo&#10;&#10;Description automatically generated">
            <a:extLst>
              <a:ext uri="{FF2B5EF4-FFF2-40B4-BE49-F238E27FC236}">
                <a16:creationId xmlns:a16="http://schemas.microsoft.com/office/drawing/2014/main" id="{BED66936-76AA-4B6B-BDA0-DAA55F3B4F0E}"/>
              </a:ext>
            </a:extLst>
          </p:cNvPr>
          <p:cNvPicPr>
            <a:picLocks noChangeAspect="1"/>
          </p:cNvPicPr>
          <p:nvPr/>
        </p:nvPicPr>
        <p:blipFill>
          <a:blip r:embed="rId15"/>
          <a:stretch>
            <a:fillRect/>
          </a:stretch>
        </p:blipFill>
        <p:spPr>
          <a:xfrm>
            <a:off x="10522420" y="1819079"/>
            <a:ext cx="1375688" cy="1036300"/>
          </a:xfrm>
          <a:prstGeom prst="rect">
            <a:avLst/>
          </a:prstGeom>
        </p:spPr>
      </p:pic>
      <p:pic>
        <p:nvPicPr>
          <p:cNvPr id="20" name="Picture 19">
            <a:extLst>
              <a:ext uri="{FF2B5EF4-FFF2-40B4-BE49-F238E27FC236}">
                <a16:creationId xmlns:a16="http://schemas.microsoft.com/office/drawing/2014/main" id="{898E41EE-6F18-468A-9EA7-C7BB419AADE8}"/>
              </a:ext>
            </a:extLst>
          </p:cNvPr>
          <p:cNvPicPr>
            <a:picLocks noChangeAspect="1"/>
          </p:cNvPicPr>
          <p:nvPr/>
        </p:nvPicPr>
        <p:blipFill>
          <a:blip r:embed="rId16"/>
          <a:stretch>
            <a:fillRect/>
          </a:stretch>
        </p:blipFill>
        <p:spPr>
          <a:xfrm>
            <a:off x="775527" y="4867794"/>
            <a:ext cx="2314574" cy="1433512"/>
          </a:xfrm>
          <a:prstGeom prst="rect">
            <a:avLst/>
          </a:prstGeom>
        </p:spPr>
      </p:pic>
    </p:spTree>
    <p:extLst>
      <p:ext uri="{BB962C8B-B14F-4D97-AF65-F5344CB8AC3E}">
        <p14:creationId xmlns:p14="http://schemas.microsoft.com/office/powerpoint/2010/main" val="10761492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40">
    <p:spTree>
      <p:nvGrpSpPr>
        <p:cNvPr id="1" name=""/>
        <p:cNvGrpSpPr/>
        <p:nvPr/>
      </p:nvGrpSpPr>
      <p:grpSpPr>
        <a:xfrm>
          <a:off x="0" y="0"/>
          <a:ext cx="0" cy="0"/>
          <a:chOff x="0" y="0"/>
          <a:chExt cx="0" cy="0"/>
        </a:xfrm>
      </p:grpSpPr>
      <p:sp>
        <p:nvSpPr>
          <p:cNvPr id="2" name="Espace réservé de la date 4">
            <a:extLst>
              <a:ext uri="{FF2B5EF4-FFF2-40B4-BE49-F238E27FC236}">
                <a16:creationId xmlns:a16="http://schemas.microsoft.com/office/drawing/2014/main" id="{E0914A1A-0A0A-4741-BCA4-2F9E420EA591}"/>
              </a:ext>
            </a:extLst>
          </p:cNvPr>
          <p:cNvSpPr txBox="1"/>
          <p:nvPr/>
        </p:nvSpPr>
        <p:spPr>
          <a:xfrm>
            <a:off x="0" y="6678000"/>
            <a:ext cx="240002" cy="179999"/>
          </a:xfrm>
          <a:prstGeom prst="rect">
            <a:avLst/>
          </a:prstGeom>
          <a:noFill/>
          <a:ln w="9528" cap="flat">
            <a:solidFill>
              <a:srgbClr val="A12217">
                <a:alpha val="0"/>
              </a:srgbClr>
            </a:solidFill>
            <a:prstDash val="solid"/>
            <a:miter/>
          </a:ln>
        </p:spPr>
        <p:txBody>
          <a:bodyPr vert="horz" wrap="square" lIns="0" tIns="0" rIns="0" bIns="0" anchor="t"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500" b="0" i="0" u="none" strike="noStrike" kern="1200" cap="none" spc="0" baseline="0">
                <a:solidFill>
                  <a:srgbClr val="000000"/>
                </a:solidFill>
                <a:uFillTx/>
                <a:latin typeface="Arial"/>
              </a:rPr>
              <a:t>Date</a:t>
            </a:r>
          </a:p>
        </p:txBody>
      </p:sp>
      <p:sp>
        <p:nvSpPr>
          <p:cNvPr id="3" name="Espace réservé du pied de page 5">
            <a:extLst>
              <a:ext uri="{FF2B5EF4-FFF2-40B4-BE49-F238E27FC236}">
                <a16:creationId xmlns:a16="http://schemas.microsoft.com/office/drawing/2014/main" id="{27B2C25A-BEA1-4F4D-B0C1-1D20AC4259E9}"/>
              </a:ext>
            </a:extLst>
          </p:cNvPr>
          <p:cNvSpPr txBox="1"/>
          <p:nvPr/>
        </p:nvSpPr>
        <p:spPr>
          <a:xfrm>
            <a:off x="0" y="6678000"/>
            <a:ext cx="240002" cy="179999"/>
          </a:xfrm>
          <a:prstGeom prst="rect">
            <a:avLst/>
          </a:prstGeom>
          <a:noFill/>
          <a:ln w="9528" cap="flat">
            <a:solidFill>
              <a:srgbClr val="A12217">
                <a:alpha val="0"/>
              </a:srgbClr>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 b="0" i="0" u="none" strike="noStrike" kern="1200" cap="none" spc="0" baseline="0">
                <a:solidFill>
                  <a:srgbClr val="000000"/>
                </a:solidFill>
                <a:uFillTx/>
                <a:latin typeface="Arial"/>
              </a:rPr>
              <a:t>Title of the presentation on three lines - Lorem impsum dolor sit amet consectetuer adipiscing elit, sed diam nonummy</a:t>
            </a:r>
          </a:p>
        </p:txBody>
      </p:sp>
      <p:sp>
        <p:nvSpPr>
          <p:cNvPr id="4" name="Espace réservé du numéro de diapositive 6">
            <a:extLst>
              <a:ext uri="{FF2B5EF4-FFF2-40B4-BE49-F238E27FC236}">
                <a16:creationId xmlns:a16="http://schemas.microsoft.com/office/drawing/2014/main" id="{BA68B920-5FAB-457F-8D70-EFD6C2E93353}"/>
              </a:ext>
            </a:extLst>
          </p:cNvPr>
          <p:cNvSpPr txBox="1"/>
          <p:nvPr/>
        </p:nvSpPr>
        <p:spPr>
          <a:xfrm>
            <a:off x="0" y="6678000"/>
            <a:ext cx="240002" cy="179999"/>
          </a:xfrm>
          <a:prstGeom prst="rect">
            <a:avLst/>
          </a:prstGeom>
          <a:noFill/>
          <a:ln w="9528" cap="flat">
            <a:solidFill>
              <a:srgbClr val="A12217">
                <a:alpha val="0"/>
              </a:srgbClr>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082EC0C-8086-4070-B1E0-C53CA084BBF1}" type="slidenum">
              <a:t>10</a:t>
            </a:fld>
            <a:endParaRPr lang="en-GB" sz="1200" b="1" i="0" u="none" strike="noStrike" kern="1200" cap="none" spc="0" baseline="0">
              <a:solidFill>
                <a:srgbClr val="000000"/>
              </a:solidFill>
              <a:uFillTx/>
              <a:latin typeface="Arial"/>
            </a:endParaRPr>
          </a:p>
        </p:txBody>
      </p:sp>
      <p:pic>
        <p:nvPicPr>
          <p:cNvPr id="11266" name="Picture 2">
            <a:extLst>
              <a:ext uri="{FF2B5EF4-FFF2-40B4-BE49-F238E27FC236}">
                <a16:creationId xmlns:a16="http://schemas.microsoft.com/office/drawing/2014/main" id="{CE14731E-5A9D-4E0E-A27E-53118516B3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685800"/>
            <a:ext cx="97536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1393126"/>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BFB83B-A82E-48A8-8255-9A2354FB784C}"/>
              </a:ext>
            </a:extLst>
          </p:cNvPr>
          <p:cNvSpPr>
            <a:spLocks noGrp="1"/>
          </p:cNvSpPr>
          <p:nvPr>
            <p:ph idx="4294967295"/>
          </p:nvPr>
        </p:nvSpPr>
        <p:spPr/>
        <p:txBody>
          <a:bodyPr/>
          <a:lstStyle/>
          <a:p>
            <a:r>
              <a:rPr lang="en-GB" dirty="0"/>
              <a:t>Look out for our Apprenticeship vacancies in February 2021</a:t>
            </a:r>
          </a:p>
          <a:p>
            <a:r>
              <a:rPr lang="en-GB" dirty="0"/>
              <a:t>They will be advertised at </a:t>
            </a:r>
            <a:r>
              <a:rPr lang="en-GB" dirty="0">
                <a:hlinkClick r:id="rId2"/>
              </a:rPr>
              <a:t>https://www.gov.uk/apply-apprenticeship</a:t>
            </a:r>
            <a:endParaRPr lang="en-GB" dirty="0"/>
          </a:p>
          <a:p>
            <a:r>
              <a:rPr lang="en-GB" dirty="0"/>
              <a:t>For more information contact Jon Middleton Graduate &amp; Apprentice Lead jon.middleton@alstomgroup.com</a:t>
            </a:r>
          </a:p>
        </p:txBody>
      </p:sp>
      <p:sp>
        <p:nvSpPr>
          <p:cNvPr id="3" name="Text Placeholder 2">
            <a:extLst>
              <a:ext uri="{FF2B5EF4-FFF2-40B4-BE49-F238E27FC236}">
                <a16:creationId xmlns:a16="http://schemas.microsoft.com/office/drawing/2014/main" id="{3F9862DA-8323-4C99-91BB-75ED4A457438}"/>
              </a:ext>
            </a:extLst>
          </p:cNvPr>
          <p:cNvSpPr>
            <a:spLocks noGrp="1"/>
          </p:cNvSpPr>
          <p:nvPr>
            <p:ph type="body" idx="4294967295"/>
          </p:nvPr>
        </p:nvSpPr>
        <p:spPr/>
        <p:txBody>
          <a:bodyPr/>
          <a:lstStyle/>
          <a:p>
            <a:endParaRPr lang="en-GB"/>
          </a:p>
        </p:txBody>
      </p:sp>
      <p:sp>
        <p:nvSpPr>
          <p:cNvPr id="4" name="Text Placeholder 3">
            <a:extLst>
              <a:ext uri="{FF2B5EF4-FFF2-40B4-BE49-F238E27FC236}">
                <a16:creationId xmlns:a16="http://schemas.microsoft.com/office/drawing/2014/main" id="{6A52494F-5D0C-45CF-B71C-656985026687}"/>
              </a:ext>
            </a:extLst>
          </p:cNvPr>
          <p:cNvSpPr>
            <a:spLocks noGrp="1"/>
          </p:cNvSpPr>
          <p:nvPr>
            <p:ph type="body" idx="4294967295"/>
          </p:nvPr>
        </p:nvSpPr>
        <p:spPr/>
        <p:txBody>
          <a:bodyPr/>
          <a:lstStyle/>
          <a:p>
            <a:endParaRPr lang="en-GB" dirty="0"/>
          </a:p>
        </p:txBody>
      </p:sp>
      <p:sp>
        <p:nvSpPr>
          <p:cNvPr id="5" name="Title 4">
            <a:extLst>
              <a:ext uri="{FF2B5EF4-FFF2-40B4-BE49-F238E27FC236}">
                <a16:creationId xmlns:a16="http://schemas.microsoft.com/office/drawing/2014/main" id="{D533C876-4CAF-4C53-B2A9-1FF46F8A30AB}"/>
              </a:ext>
            </a:extLst>
          </p:cNvPr>
          <p:cNvSpPr>
            <a:spLocks noGrp="1"/>
          </p:cNvSpPr>
          <p:nvPr>
            <p:ph type="title"/>
          </p:nvPr>
        </p:nvSpPr>
        <p:spPr/>
        <p:txBody>
          <a:bodyPr/>
          <a:lstStyle/>
          <a:p>
            <a:r>
              <a:rPr lang="en-GB" dirty="0"/>
              <a:t>NEXT STEPS</a:t>
            </a:r>
          </a:p>
        </p:txBody>
      </p:sp>
      <p:pic>
        <p:nvPicPr>
          <p:cNvPr id="9222" name="Picture 6">
            <a:extLst>
              <a:ext uri="{FF2B5EF4-FFF2-40B4-BE49-F238E27FC236}">
                <a16:creationId xmlns:a16="http://schemas.microsoft.com/office/drawing/2014/main" id="{C01E76ED-06DF-4B51-8680-BC4FC12E20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 y="341746"/>
            <a:ext cx="10605604" cy="5958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104517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p:cTn id="14"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 calcmode="lin" valueType="num">
                                      <p:cBhvr>
                                        <p:cTn id="21"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92C331-E379-4952-BC39-3F85EB0078E7}"/>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nSpc>
                <a:spcPct val="90000"/>
              </a:lnSpc>
              <a:spcBef>
                <a:spcPct val="0"/>
              </a:spcBef>
            </a:pPr>
            <a:r>
              <a:rPr lang="en-US" sz="5400">
                <a:solidFill>
                  <a:schemeClr val="tx1"/>
                </a:solidFill>
                <a:latin typeface="+mj-lt"/>
                <a:ea typeface="+mj-ea"/>
                <a:cs typeface="+mj-cs"/>
              </a:rPr>
              <a:t>Q&amp;A</a:t>
            </a:r>
          </a:p>
        </p:txBody>
      </p:sp>
      <p:sp>
        <p:nvSpPr>
          <p:cNvPr id="2" name="Content Placeholder 1">
            <a:extLst>
              <a:ext uri="{FF2B5EF4-FFF2-40B4-BE49-F238E27FC236}">
                <a16:creationId xmlns:a16="http://schemas.microsoft.com/office/drawing/2014/main" id="{E14C210E-0E17-48B7-8249-E9AB60FA9EAC}"/>
              </a:ext>
            </a:extLst>
          </p:cNvPr>
          <p:cNvSpPr>
            <a:spLocks noGrp="1"/>
          </p:cNvSpPr>
          <p:nvPr>
            <p:ph idx="4294967295"/>
          </p:nvPr>
        </p:nvSpPr>
        <p:spPr>
          <a:xfrm>
            <a:off x="640080" y="2872899"/>
            <a:ext cx="4243589" cy="3320668"/>
          </a:xfrm>
        </p:spPr>
        <p:txBody>
          <a:bodyPr vert="horz" lIns="91440" tIns="45720" rIns="91440" bIns="45720" rtlCol="0">
            <a:normAutofit/>
          </a:bodyPr>
          <a:lstStyle/>
          <a:p>
            <a:pPr indent="-228600">
              <a:lnSpc>
                <a:spcPct val="90000"/>
              </a:lnSpc>
              <a:buFont typeface="Arial" panose="020B0604020202020204" pitchFamily="34" charset="0"/>
              <a:buChar char="•"/>
            </a:pPr>
            <a:r>
              <a:rPr lang="en-US" sz="2200">
                <a:solidFill>
                  <a:schemeClr val="tx1"/>
                </a:solidFill>
                <a:latin typeface="+mn-lt"/>
                <a:ea typeface="+mn-ea"/>
                <a:cs typeface="+mn-cs"/>
              </a:rPr>
              <a:t>Kalen Ruddock</a:t>
            </a:r>
          </a:p>
          <a:p>
            <a:pPr indent="-228600">
              <a:lnSpc>
                <a:spcPct val="90000"/>
              </a:lnSpc>
              <a:buFont typeface="Arial" panose="020B0604020202020204" pitchFamily="34" charset="0"/>
              <a:buChar char="•"/>
            </a:pPr>
            <a:r>
              <a:rPr lang="en-US" sz="2200">
                <a:solidFill>
                  <a:schemeClr val="tx1"/>
                </a:solidFill>
                <a:latin typeface="+mn-lt"/>
                <a:ea typeface="+mn-ea"/>
                <a:cs typeface="+mn-cs"/>
              </a:rPr>
              <a:t>Lived in Manchester moved to Hatfield</a:t>
            </a:r>
          </a:p>
          <a:p>
            <a:pPr indent="-228600">
              <a:lnSpc>
                <a:spcPct val="90000"/>
              </a:lnSpc>
              <a:buFont typeface="Arial" panose="020B0604020202020204" pitchFamily="34" charset="0"/>
              <a:buChar char="•"/>
            </a:pPr>
            <a:r>
              <a:rPr lang="en-US" sz="2200">
                <a:solidFill>
                  <a:schemeClr val="tx1"/>
                </a:solidFill>
                <a:latin typeface="+mn-lt"/>
                <a:ea typeface="+mn-ea"/>
                <a:cs typeface="+mn-cs"/>
              </a:rPr>
              <a:t>Level 7 Apprenticeship-Post Graduate Diploma in Engineering</a:t>
            </a:r>
          </a:p>
          <a:p>
            <a:pPr indent="-228600">
              <a:lnSpc>
                <a:spcPct val="90000"/>
              </a:lnSpc>
              <a:buFont typeface="Arial" panose="020B0604020202020204" pitchFamily="34" charset="0"/>
              <a:buChar char="•"/>
            </a:pPr>
            <a:endParaRPr lang="en-US" sz="2200">
              <a:solidFill>
                <a:schemeClr val="tx1"/>
              </a:solidFill>
              <a:latin typeface="+mn-lt"/>
              <a:ea typeface="+mn-ea"/>
              <a:cs typeface="+mn-cs"/>
            </a:endParaRPr>
          </a:p>
        </p:txBody>
      </p:sp>
      <p:pic>
        <p:nvPicPr>
          <p:cNvPr id="5" name="Picture 4" descr="A person wearing glasses&#10;&#10;Description automatically generated with medium confidence">
            <a:extLst>
              <a:ext uri="{FF2B5EF4-FFF2-40B4-BE49-F238E27FC236}">
                <a16:creationId xmlns:a16="http://schemas.microsoft.com/office/drawing/2014/main" id="{1C71ECA6-CD60-4DEC-85A2-EA69CCF9FF4E}"/>
              </a:ext>
            </a:extLst>
          </p:cNvPr>
          <p:cNvPicPr>
            <a:picLocks noChangeAspect="1"/>
          </p:cNvPicPr>
          <p:nvPr/>
        </p:nvPicPr>
        <p:blipFill rotWithShape="1">
          <a:blip r:embed="rId3">
            <a:extLst>
              <a:ext uri="{28A0092B-C50C-407E-A947-70E740481C1C}">
                <a14:useLocalDpi xmlns:a14="http://schemas.microsoft.com/office/drawing/2010/main" val="0"/>
              </a:ext>
            </a:extLst>
          </a:blip>
          <a:srcRect t="13611" r="-1" b="13110"/>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372075719"/>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48407"/>
            <a:ext cx="7370616" cy="439981"/>
          </a:xfrm>
        </p:spPr>
        <p:txBody>
          <a:bodyPr/>
          <a:lstStyle/>
          <a:p>
            <a:pPr algn="ctr"/>
            <a:r>
              <a:rPr lang="en-GB" sz="3600" dirty="0"/>
              <a:t>Who are United Utilities? </a:t>
            </a:r>
          </a:p>
        </p:txBody>
      </p:sp>
      <p:sp>
        <p:nvSpPr>
          <p:cNvPr id="6" name="Rectangle 5"/>
          <p:cNvSpPr/>
          <p:nvPr/>
        </p:nvSpPr>
        <p:spPr>
          <a:xfrm>
            <a:off x="1" y="6120715"/>
            <a:ext cx="12192000" cy="73728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pic>
        <p:nvPicPr>
          <p:cNvPr id="7" name="Picture 6">
            <a:hlinkClick r:id="" action="ppaction://hlinkshowjump?jump=nextslide"/>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57247" y="6120000"/>
            <a:ext cx="734753" cy="738000"/>
          </a:xfrm>
          <a:prstGeom prst="rect">
            <a:avLst/>
          </a:prstGeom>
        </p:spPr>
      </p:pic>
      <p:pic>
        <p:nvPicPr>
          <p:cNvPr id="8" name="Picture 7">
            <a:hlinkClick r:id="" action="ppaction://hlinkshowjump?jump=previousslid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6759" y="6120000"/>
            <a:ext cx="1042073" cy="738000"/>
          </a:xfrm>
          <a:prstGeom prst="rect">
            <a:avLst/>
          </a:prstGeom>
        </p:spPr>
      </p:pic>
      <p:pic>
        <p:nvPicPr>
          <p:cNvPr id="9" name="Picture 8">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120000"/>
            <a:ext cx="734754" cy="738000"/>
          </a:xfrm>
          <a:prstGeom prst="rect">
            <a:avLst/>
          </a:prstGeom>
        </p:spPr>
      </p:pic>
      <p:cxnSp>
        <p:nvCxnSpPr>
          <p:cNvPr id="11" name="Straight Connector 10"/>
          <p:cNvCxnSpPr/>
          <p:nvPr/>
        </p:nvCxnSpPr>
        <p:spPr>
          <a:xfrm>
            <a:off x="11460958" y="6279355"/>
            <a:ext cx="0" cy="38814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12394" y="5380322"/>
            <a:ext cx="2952961" cy="492443"/>
          </a:xfrm>
          <a:prstGeom prst="rect">
            <a:avLst/>
          </a:prstGeom>
          <a:noFill/>
        </p:spPr>
        <p:txBody>
          <a:bodyPr wrap="square" rtlCol="0">
            <a:spAutoFit/>
          </a:bodyPr>
          <a:lstStyle/>
          <a:p>
            <a:pPr algn="ctr"/>
            <a:r>
              <a:rPr lang="en-GB" sz="1300" dirty="0">
                <a:solidFill>
                  <a:srgbClr val="000000"/>
                </a:solidFill>
              </a:rPr>
              <a:t>Hear what our CEO Steve Mogford has to say about a career at United Utilities. </a:t>
            </a:r>
          </a:p>
        </p:txBody>
      </p:sp>
      <p:sp>
        <p:nvSpPr>
          <p:cNvPr id="21" name="TextBox 20"/>
          <p:cNvSpPr txBox="1"/>
          <p:nvPr/>
        </p:nvSpPr>
        <p:spPr>
          <a:xfrm>
            <a:off x="3585569" y="5366055"/>
            <a:ext cx="3498931" cy="492443"/>
          </a:xfrm>
          <a:prstGeom prst="rect">
            <a:avLst/>
          </a:prstGeom>
          <a:noFill/>
        </p:spPr>
        <p:txBody>
          <a:bodyPr wrap="square" rtlCol="0">
            <a:spAutoFit/>
          </a:bodyPr>
          <a:lstStyle/>
          <a:p>
            <a:pPr algn="ctr"/>
            <a:r>
              <a:rPr lang="en-GB" sz="1300" dirty="0">
                <a:solidFill>
                  <a:srgbClr val="000000"/>
                </a:solidFill>
              </a:rPr>
              <a:t>We’re more than just a water company. Check out all the amazing facilities we have available!</a:t>
            </a:r>
          </a:p>
        </p:txBody>
      </p:sp>
      <p:pic>
        <p:nvPicPr>
          <p:cNvPr id="3" name="Picture 2">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3174" y="3780263"/>
            <a:ext cx="3188152" cy="1543349"/>
          </a:xfrm>
          <a:prstGeom prst="roundRect">
            <a:avLst>
              <a:gd name="adj" fmla="val 8594"/>
            </a:avLst>
          </a:prstGeom>
          <a:solidFill>
            <a:srgbClr val="FFFFFF">
              <a:shade val="85000"/>
            </a:srgbClr>
          </a:solidFill>
          <a:ln>
            <a:noFill/>
          </a:ln>
          <a:effectLst/>
        </p:spPr>
      </p:pic>
      <p:pic>
        <p:nvPicPr>
          <p:cNvPr id="22" name="Picture 21"/>
          <p:cNvPicPr>
            <a:picLocks noChangeAspect="1"/>
          </p:cNvPicPr>
          <p:nvPr/>
        </p:nvPicPr>
        <p:blipFill rotWithShape="1">
          <a:blip r:embed="rId9"/>
          <a:srcRect l="1146" r="722" b="1021"/>
          <a:stretch/>
        </p:blipFill>
        <p:spPr>
          <a:xfrm>
            <a:off x="7370617" y="0"/>
            <a:ext cx="4821383" cy="6124049"/>
          </a:xfrm>
          <a:prstGeom prst="rect">
            <a:avLst/>
          </a:prstGeom>
        </p:spPr>
      </p:pic>
      <p:pic>
        <p:nvPicPr>
          <p:cNvPr id="10" name="Picture 9">
            <a:hlinkClick r:id="rId10"/>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83682" y="3766309"/>
            <a:ext cx="3185830" cy="1550858"/>
          </a:xfrm>
          <a:prstGeom prst="roundRect">
            <a:avLst>
              <a:gd name="adj" fmla="val 8594"/>
            </a:avLst>
          </a:prstGeom>
          <a:solidFill>
            <a:srgbClr val="FFFFFF">
              <a:shade val="85000"/>
            </a:srgbClr>
          </a:solidFill>
          <a:ln>
            <a:noFill/>
          </a:ln>
          <a:effectLst/>
        </p:spPr>
      </p:pic>
      <p:sp>
        <p:nvSpPr>
          <p:cNvPr id="13" name="Rectangle 12"/>
          <p:cNvSpPr/>
          <p:nvPr/>
        </p:nvSpPr>
        <p:spPr>
          <a:xfrm>
            <a:off x="126129" y="782951"/>
            <a:ext cx="7073551" cy="1246495"/>
          </a:xfrm>
          <a:prstGeom prst="rect">
            <a:avLst/>
          </a:prstGeom>
        </p:spPr>
        <p:txBody>
          <a:bodyPr wrap="square">
            <a:spAutoFit/>
          </a:bodyPr>
          <a:lstStyle/>
          <a:p>
            <a:r>
              <a:rPr lang="en-GB" sz="1500" dirty="0">
                <a:solidFill>
                  <a:srgbClr val="000000"/>
                </a:solidFill>
              </a:rPr>
              <a:t>We are responsible for the water and wastewater services across the North West of England. We provide an essential service to our customers across the region, whilst being at the forefront of tackling some of the biggest climate and environmental challenges in a generation. All our people are essential in achieving our net zero targets and creating a more resilient North West.   </a:t>
            </a:r>
          </a:p>
        </p:txBody>
      </p:sp>
      <p:grpSp>
        <p:nvGrpSpPr>
          <p:cNvPr id="5" name="Group 4"/>
          <p:cNvGrpSpPr/>
          <p:nvPr/>
        </p:nvGrpSpPr>
        <p:grpSpPr>
          <a:xfrm>
            <a:off x="5614154" y="2676293"/>
            <a:ext cx="965065" cy="771378"/>
            <a:chOff x="6140993" y="2775705"/>
            <a:chExt cx="988397" cy="900631"/>
          </a:xfrm>
        </p:grpSpPr>
        <p:pic>
          <p:nvPicPr>
            <p:cNvPr id="54" name="Picture 53" descr="Glassdoor - Wikipedia">
              <a:hlinkClick r:id="rId12" action="ppaction://hlinkpres?slideindex=1&amp;slidetitle="/>
            </p:cNvPr>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140993" y="2775705"/>
              <a:ext cx="955040" cy="757555"/>
            </a:xfrm>
            <a:prstGeom prst="rect">
              <a:avLst/>
            </a:prstGeom>
            <a:noFill/>
            <a:ln>
              <a:noFill/>
            </a:ln>
          </p:spPr>
        </p:pic>
        <p:grpSp>
          <p:nvGrpSpPr>
            <p:cNvPr id="16" name="Group 15"/>
            <p:cNvGrpSpPr/>
            <p:nvPr/>
          </p:nvGrpSpPr>
          <p:grpSpPr>
            <a:xfrm>
              <a:off x="6148276" y="3523100"/>
              <a:ext cx="981114" cy="153236"/>
              <a:chOff x="3855094" y="3160377"/>
              <a:chExt cx="981114" cy="153236"/>
            </a:xfrm>
          </p:grpSpPr>
          <p:sp>
            <p:nvSpPr>
              <p:cNvPr id="53" name="5-Point Star 52"/>
              <p:cNvSpPr/>
              <p:nvPr/>
            </p:nvSpPr>
            <p:spPr>
              <a:xfrm>
                <a:off x="3855094" y="3160377"/>
                <a:ext cx="197592" cy="149571"/>
              </a:xfrm>
              <a:prstGeom prst="star5">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solidFill>
                    <a:srgbClr val="FFFFFF"/>
                  </a:solidFill>
                </a:endParaRPr>
              </a:p>
            </p:txBody>
          </p:sp>
          <p:sp>
            <p:nvSpPr>
              <p:cNvPr id="55" name="5-Point Star 54"/>
              <p:cNvSpPr/>
              <p:nvPr/>
            </p:nvSpPr>
            <p:spPr>
              <a:xfrm>
                <a:off x="4048815" y="3160856"/>
                <a:ext cx="197592" cy="149571"/>
              </a:xfrm>
              <a:prstGeom prst="star5">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solidFill>
                    <a:srgbClr val="FFFFFF"/>
                  </a:solidFill>
                </a:endParaRPr>
              </a:p>
            </p:txBody>
          </p:sp>
          <p:sp>
            <p:nvSpPr>
              <p:cNvPr id="56" name="5-Point Star 55"/>
              <p:cNvSpPr/>
              <p:nvPr/>
            </p:nvSpPr>
            <p:spPr>
              <a:xfrm>
                <a:off x="4239922" y="3160377"/>
                <a:ext cx="197592" cy="149571"/>
              </a:xfrm>
              <a:prstGeom prst="star5">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solidFill>
                    <a:srgbClr val="FFFFFF"/>
                  </a:solidFill>
                </a:endParaRPr>
              </a:p>
            </p:txBody>
          </p:sp>
          <p:sp>
            <p:nvSpPr>
              <p:cNvPr id="57" name="5-Point Star 56"/>
              <p:cNvSpPr/>
              <p:nvPr/>
            </p:nvSpPr>
            <p:spPr>
              <a:xfrm>
                <a:off x="4444374" y="3160895"/>
                <a:ext cx="197592" cy="149571"/>
              </a:xfrm>
              <a:prstGeom prst="star5">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solidFill>
                    <a:srgbClr val="FFFFFF"/>
                  </a:solidFill>
                </a:endParaRPr>
              </a:p>
            </p:txBody>
          </p:sp>
          <p:sp>
            <p:nvSpPr>
              <p:cNvPr id="58" name="5-Point Star 57"/>
              <p:cNvSpPr/>
              <p:nvPr/>
            </p:nvSpPr>
            <p:spPr>
              <a:xfrm>
                <a:off x="4638616" y="3164042"/>
                <a:ext cx="197592" cy="149571"/>
              </a:xfrm>
              <a:prstGeom prst="star5">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solidFill>
                    <a:srgbClr val="FFFFFF"/>
                  </a:solidFill>
                </a:endParaRPr>
              </a:p>
            </p:txBody>
          </p:sp>
        </p:grpSp>
      </p:grpSp>
      <p:pic>
        <p:nvPicPr>
          <p:cNvPr id="4098" name="Picture 2" descr="image2021-12-2_15-27-38.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174166" y="1802038"/>
            <a:ext cx="1719430" cy="79619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36874" y="2285304"/>
            <a:ext cx="5109114" cy="1477328"/>
          </a:xfrm>
          <a:prstGeom prst="rect">
            <a:avLst/>
          </a:prstGeom>
          <a:noFill/>
        </p:spPr>
        <p:txBody>
          <a:bodyPr wrap="square" rtlCol="0">
            <a:spAutoFit/>
          </a:bodyPr>
          <a:lstStyle/>
          <a:p>
            <a:r>
              <a:rPr lang="en-GB" sz="1500" dirty="0">
                <a:solidFill>
                  <a:srgbClr val="000000"/>
                </a:solidFill>
              </a:rPr>
              <a:t>As an apprentice, you will not only be a part of the 7th ranked most Inclusive UK Company as awarded by Inclusive Companies, but you could also be working towards an Ofsted awarded apprenticeship programme. Our employees rated us 4.5/5 on glass door, we really are a fantastic place to work. </a:t>
            </a:r>
          </a:p>
          <a:p>
            <a:endParaRPr lang="en-GB" sz="1500" dirty="0">
              <a:solidFill>
                <a:srgbClr val="000000"/>
              </a:solidFill>
            </a:endParaRPr>
          </a:p>
        </p:txBody>
      </p:sp>
    </p:spTree>
    <p:custDataLst>
      <p:tags r:id="rId1"/>
    </p:custDataLst>
    <p:extLst>
      <p:ext uri="{BB962C8B-B14F-4D97-AF65-F5344CB8AC3E}">
        <p14:creationId xmlns:p14="http://schemas.microsoft.com/office/powerpoint/2010/main" val="373010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 y="6120715"/>
            <a:ext cx="12192000" cy="73728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pic>
        <p:nvPicPr>
          <p:cNvPr id="11" name="Picture 10">
            <a:hlinkClick r:id="" action="ppaction://hlinkshowjump?jump=nextslide"/>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57247" y="6120000"/>
            <a:ext cx="734753" cy="738000"/>
          </a:xfrm>
          <a:prstGeom prst="rect">
            <a:avLst/>
          </a:prstGeom>
        </p:spPr>
      </p:pic>
      <p:pic>
        <p:nvPicPr>
          <p:cNvPr id="12" name="Picture 11">
            <a:hlinkClick r:id="" action="ppaction://hlinkshowjump?jump=previousslid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6759" y="6120000"/>
            <a:ext cx="1042073" cy="738000"/>
          </a:xfrm>
          <a:prstGeom prst="rect">
            <a:avLst/>
          </a:prstGeom>
        </p:spPr>
      </p:pic>
      <p:pic>
        <p:nvPicPr>
          <p:cNvPr id="13" name="Picture 12">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120000"/>
            <a:ext cx="734754" cy="738000"/>
          </a:xfrm>
          <a:prstGeom prst="rect">
            <a:avLst/>
          </a:prstGeom>
        </p:spPr>
      </p:pic>
      <p:cxnSp>
        <p:nvCxnSpPr>
          <p:cNvPr id="14" name="Straight Connector 13"/>
          <p:cNvCxnSpPr/>
          <p:nvPr/>
        </p:nvCxnSpPr>
        <p:spPr>
          <a:xfrm>
            <a:off x="11460958" y="6279355"/>
            <a:ext cx="0" cy="38814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itle 1"/>
          <p:cNvSpPr>
            <a:spLocks noGrp="1"/>
          </p:cNvSpPr>
          <p:nvPr>
            <p:ph type="title"/>
          </p:nvPr>
        </p:nvSpPr>
        <p:spPr>
          <a:xfrm>
            <a:off x="661641" y="200216"/>
            <a:ext cx="10400571" cy="439981"/>
          </a:xfrm>
        </p:spPr>
        <p:txBody>
          <a:bodyPr/>
          <a:lstStyle/>
          <a:p>
            <a:pPr algn="ctr"/>
            <a:r>
              <a:rPr lang="en-GB" sz="3600" dirty="0"/>
              <a:t>Our Goals and Pledges</a:t>
            </a:r>
          </a:p>
        </p:txBody>
      </p:sp>
      <p:sp>
        <p:nvSpPr>
          <p:cNvPr id="3" name="Rectangle 2"/>
          <p:cNvSpPr/>
          <p:nvPr/>
        </p:nvSpPr>
        <p:spPr>
          <a:xfrm>
            <a:off x="661642" y="867402"/>
            <a:ext cx="10884081" cy="1200329"/>
          </a:xfrm>
          <a:prstGeom prst="rect">
            <a:avLst/>
          </a:prstGeom>
        </p:spPr>
        <p:txBody>
          <a:bodyPr wrap="square">
            <a:spAutoFit/>
          </a:bodyPr>
          <a:lstStyle/>
          <a:p>
            <a:r>
              <a:rPr lang="en-GB" dirty="0">
                <a:solidFill>
                  <a:srgbClr val="000000"/>
                </a:solidFill>
              </a:rPr>
              <a:t>Our purpose is </a:t>
            </a:r>
            <a:r>
              <a:rPr lang="en-GB" b="1" i="1" dirty="0">
                <a:solidFill>
                  <a:srgbClr val="000000"/>
                </a:solidFill>
              </a:rPr>
              <a:t>‘to provide great water and more for the North West’, </a:t>
            </a:r>
            <a:r>
              <a:rPr lang="en-GB" dirty="0">
                <a:solidFill>
                  <a:srgbClr val="000000"/>
                </a:solidFill>
              </a:rPr>
              <a:t>and this purpose is what keeps our people focused on what matters most to those we serve. United Utilities is more than a business, it’s a vital part of the community – and we deliver so much more than water, including all of our fantastic work to make sure that the North West is greener, healthier and stronger.</a:t>
            </a:r>
          </a:p>
        </p:txBody>
      </p:sp>
      <p:grpSp>
        <p:nvGrpSpPr>
          <p:cNvPr id="4" name="Group 3"/>
          <p:cNvGrpSpPr/>
          <p:nvPr/>
        </p:nvGrpSpPr>
        <p:grpSpPr>
          <a:xfrm>
            <a:off x="8555372" y="1922764"/>
            <a:ext cx="3280402" cy="3761263"/>
            <a:chOff x="8838894" y="2195399"/>
            <a:chExt cx="3280402" cy="3761263"/>
          </a:xfrm>
        </p:grpSpPr>
        <p:sp>
          <p:nvSpPr>
            <p:cNvPr id="5" name="Rounded Rectangle 4"/>
            <p:cNvSpPr/>
            <p:nvPr/>
          </p:nvSpPr>
          <p:spPr>
            <a:xfrm>
              <a:off x="8838894" y="2195399"/>
              <a:ext cx="3183467" cy="3761263"/>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6" name="TextBox 5"/>
            <p:cNvSpPr txBox="1"/>
            <p:nvPr/>
          </p:nvSpPr>
          <p:spPr>
            <a:xfrm>
              <a:off x="9543783" y="2253763"/>
              <a:ext cx="1913464" cy="369332"/>
            </a:xfrm>
            <a:prstGeom prst="rect">
              <a:avLst/>
            </a:prstGeom>
            <a:noFill/>
          </p:spPr>
          <p:txBody>
            <a:bodyPr wrap="square" rtlCol="0">
              <a:spAutoFit/>
            </a:bodyPr>
            <a:lstStyle/>
            <a:p>
              <a:r>
                <a:rPr lang="en-GB" b="1" dirty="0">
                  <a:solidFill>
                    <a:srgbClr val="FFFFFF"/>
                  </a:solidFill>
                </a:rPr>
                <a:t>Our core values </a:t>
              </a:r>
            </a:p>
          </p:txBody>
        </p:sp>
        <p:sp>
          <p:nvSpPr>
            <p:cNvPr id="17" name="TextBox 16"/>
            <p:cNvSpPr txBox="1"/>
            <p:nvPr/>
          </p:nvSpPr>
          <p:spPr>
            <a:xfrm>
              <a:off x="8951627" y="2830875"/>
              <a:ext cx="3167669" cy="954107"/>
            </a:xfrm>
            <a:prstGeom prst="rect">
              <a:avLst/>
            </a:prstGeom>
            <a:noFill/>
          </p:spPr>
          <p:txBody>
            <a:bodyPr wrap="square" rtlCol="0">
              <a:spAutoFit/>
            </a:bodyPr>
            <a:lstStyle/>
            <a:p>
              <a:r>
                <a:rPr lang="en-GB" sz="1400" b="1" dirty="0">
                  <a:solidFill>
                    <a:srgbClr val="92D050"/>
                  </a:solidFill>
                </a:rPr>
                <a:t>Customer Focus </a:t>
              </a:r>
              <a:r>
                <a:rPr lang="en-GB" sz="1400" dirty="0">
                  <a:solidFill>
                    <a:srgbClr val="FFFFFF"/>
                  </a:solidFill>
                </a:rPr>
                <a:t>– </a:t>
              </a:r>
              <a:r>
                <a:rPr lang="en-GB" sz="1400" i="1" dirty="0">
                  <a:solidFill>
                    <a:srgbClr val="FFFFFF"/>
                  </a:solidFill>
                </a:rPr>
                <a:t>Customers are at the heart of everything w do, and we aim to provide a great and resilient service at the most efficient cost. </a:t>
              </a:r>
            </a:p>
          </p:txBody>
        </p:sp>
        <p:sp>
          <p:nvSpPr>
            <p:cNvPr id="19" name="TextBox 18"/>
            <p:cNvSpPr txBox="1"/>
            <p:nvPr/>
          </p:nvSpPr>
          <p:spPr>
            <a:xfrm>
              <a:off x="8976288" y="3915235"/>
              <a:ext cx="2964469" cy="738664"/>
            </a:xfrm>
            <a:prstGeom prst="rect">
              <a:avLst/>
            </a:prstGeom>
            <a:noFill/>
          </p:spPr>
          <p:txBody>
            <a:bodyPr wrap="square" rtlCol="0">
              <a:spAutoFit/>
            </a:bodyPr>
            <a:lstStyle/>
            <a:p>
              <a:r>
                <a:rPr lang="en-GB" sz="1400" b="1" dirty="0">
                  <a:solidFill>
                    <a:srgbClr val="92D050"/>
                  </a:solidFill>
                </a:rPr>
                <a:t>Innovation</a:t>
              </a:r>
              <a:r>
                <a:rPr lang="en-GB" sz="1400" dirty="0">
                  <a:solidFill>
                    <a:srgbClr val="FFFFFF"/>
                  </a:solidFill>
                </a:rPr>
                <a:t> – </a:t>
              </a:r>
              <a:r>
                <a:rPr lang="en-GB" sz="1400" i="1" dirty="0">
                  <a:solidFill>
                    <a:srgbClr val="FFFFFF"/>
                  </a:solidFill>
                </a:rPr>
                <a:t>We continually look for new ways to make our services better, safer, faster and cheaper.</a:t>
              </a:r>
            </a:p>
          </p:txBody>
        </p:sp>
        <p:sp>
          <p:nvSpPr>
            <p:cNvPr id="20" name="TextBox 19"/>
            <p:cNvSpPr txBox="1"/>
            <p:nvPr/>
          </p:nvSpPr>
          <p:spPr>
            <a:xfrm>
              <a:off x="9002933" y="4811387"/>
              <a:ext cx="3012510" cy="954107"/>
            </a:xfrm>
            <a:prstGeom prst="rect">
              <a:avLst/>
            </a:prstGeom>
            <a:noFill/>
          </p:spPr>
          <p:txBody>
            <a:bodyPr wrap="square" rtlCol="0">
              <a:spAutoFit/>
            </a:bodyPr>
            <a:lstStyle/>
            <a:p>
              <a:r>
                <a:rPr lang="en-GB" sz="1400" b="1" dirty="0">
                  <a:solidFill>
                    <a:srgbClr val="92D050"/>
                  </a:solidFill>
                </a:rPr>
                <a:t>Trustworthy</a:t>
              </a:r>
              <a:r>
                <a:rPr lang="en-GB" sz="1400" dirty="0">
                  <a:solidFill>
                    <a:srgbClr val="FFFFFF"/>
                  </a:solidFill>
                </a:rPr>
                <a:t> – </a:t>
              </a:r>
              <a:r>
                <a:rPr lang="en-GB" sz="1400" i="1" dirty="0">
                  <a:solidFill>
                    <a:srgbClr val="FFFFFF"/>
                  </a:solidFill>
                </a:rPr>
                <a:t>we make promises and knowingly keep them, behaving with integrity towards all of our stakeholders.</a:t>
              </a:r>
            </a:p>
          </p:txBody>
        </p:sp>
      </p:grpSp>
      <p:grpSp>
        <p:nvGrpSpPr>
          <p:cNvPr id="2" name="Group 1"/>
          <p:cNvGrpSpPr/>
          <p:nvPr/>
        </p:nvGrpSpPr>
        <p:grpSpPr>
          <a:xfrm>
            <a:off x="479361" y="2618090"/>
            <a:ext cx="7967925" cy="2760391"/>
            <a:chOff x="624420" y="3332058"/>
            <a:chExt cx="7967925" cy="2760391"/>
          </a:xfrm>
        </p:grpSpPr>
        <p:pic>
          <p:nvPicPr>
            <p:cNvPr id="9" name="Picture 8"/>
            <p:cNvPicPr>
              <a:picLocks noChangeAspect="1"/>
            </p:cNvPicPr>
            <p:nvPr/>
          </p:nvPicPr>
          <p:blipFill rotWithShape="1">
            <a:blip r:embed="rId7"/>
            <a:srcRect l="6944" t="45432" r="85834" b="40494"/>
            <a:stretch/>
          </p:blipFill>
          <p:spPr>
            <a:xfrm>
              <a:off x="643470" y="3358084"/>
              <a:ext cx="880534" cy="965201"/>
            </a:xfrm>
            <a:prstGeom prst="rect">
              <a:avLst/>
            </a:prstGeom>
          </p:spPr>
        </p:pic>
        <p:pic>
          <p:nvPicPr>
            <p:cNvPr id="23" name="Picture 22"/>
            <p:cNvPicPr>
              <a:picLocks noChangeAspect="1"/>
            </p:cNvPicPr>
            <p:nvPr/>
          </p:nvPicPr>
          <p:blipFill rotWithShape="1">
            <a:blip r:embed="rId8"/>
            <a:srcRect l="6805" t="63210" r="86389" b="24198"/>
            <a:stretch/>
          </p:blipFill>
          <p:spPr>
            <a:xfrm>
              <a:off x="624420" y="4314749"/>
              <a:ext cx="829734" cy="863601"/>
            </a:xfrm>
            <a:prstGeom prst="rect">
              <a:avLst/>
            </a:prstGeom>
          </p:spPr>
        </p:pic>
        <p:pic>
          <p:nvPicPr>
            <p:cNvPr id="25" name="Picture 24"/>
            <p:cNvPicPr>
              <a:picLocks noChangeAspect="1"/>
            </p:cNvPicPr>
            <p:nvPr/>
          </p:nvPicPr>
          <p:blipFill rotWithShape="1">
            <a:blip r:embed="rId9"/>
            <a:srcRect l="6945" t="48395" r="86111" b="40494"/>
            <a:stretch/>
          </p:blipFill>
          <p:spPr>
            <a:xfrm>
              <a:off x="650879" y="5311359"/>
              <a:ext cx="846666" cy="762001"/>
            </a:xfrm>
            <a:prstGeom prst="rect">
              <a:avLst/>
            </a:prstGeom>
          </p:spPr>
        </p:pic>
        <p:pic>
          <p:nvPicPr>
            <p:cNvPr id="26" name="Picture 25"/>
            <p:cNvPicPr>
              <a:picLocks noChangeAspect="1"/>
            </p:cNvPicPr>
            <p:nvPr/>
          </p:nvPicPr>
          <p:blipFill rotWithShape="1">
            <a:blip r:embed="rId10"/>
            <a:srcRect l="12222" t="29630" r="80833" b="55802"/>
            <a:stretch/>
          </p:blipFill>
          <p:spPr>
            <a:xfrm>
              <a:off x="4639739" y="3332058"/>
              <a:ext cx="846667" cy="999067"/>
            </a:xfrm>
            <a:prstGeom prst="rect">
              <a:avLst/>
            </a:prstGeom>
          </p:spPr>
        </p:pic>
        <p:pic>
          <p:nvPicPr>
            <p:cNvPr id="27" name="Picture 26"/>
            <p:cNvPicPr>
              <a:picLocks noChangeAspect="1"/>
            </p:cNvPicPr>
            <p:nvPr/>
          </p:nvPicPr>
          <p:blipFill rotWithShape="1">
            <a:blip r:embed="rId10"/>
            <a:srcRect l="12222" t="47654" r="80972" b="40494"/>
            <a:stretch/>
          </p:blipFill>
          <p:spPr>
            <a:xfrm>
              <a:off x="4634840" y="4339644"/>
              <a:ext cx="829734" cy="812801"/>
            </a:xfrm>
            <a:prstGeom prst="rect">
              <a:avLst/>
            </a:prstGeom>
          </p:spPr>
        </p:pic>
        <p:pic>
          <p:nvPicPr>
            <p:cNvPr id="28" name="Picture 27"/>
            <p:cNvPicPr>
              <a:picLocks noChangeAspect="1"/>
            </p:cNvPicPr>
            <p:nvPr/>
          </p:nvPicPr>
          <p:blipFill rotWithShape="1">
            <a:blip r:embed="rId10"/>
            <a:srcRect l="12084" t="64691" r="80972" b="23210"/>
            <a:stretch/>
          </p:blipFill>
          <p:spPr>
            <a:xfrm>
              <a:off x="4642466" y="5262714"/>
              <a:ext cx="846667" cy="829735"/>
            </a:xfrm>
            <a:prstGeom prst="rect">
              <a:avLst/>
            </a:prstGeom>
          </p:spPr>
        </p:pic>
        <p:sp>
          <p:nvSpPr>
            <p:cNvPr id="29" name="TextBox 28"/>
            <p:cNvSpPr txBox="1"/>
            <p:nvPr/>
          </p:nvSpPr>
          <p:spPr>
            <a:xfrm>
              <a:off x="1524004" y="3505626"/>
              <a:ext cx="2990584" cy="646331"/>
            </a:xfrm>
            <a:prstGeom prst="rect">
              <a:avLst/>
            </a:prstGeom>
            <a:noFill/>
          </p:spPr>
          <p:txBody>
            <a:bodyPr wrap="square" rtlCol="0">
              <a:spAutoFit/>
            </a:bodyPr>
            <a:lstStyle/>
            <a:p>
              <a:r>
                <a:rPr lang="en-GB" i="1" dirty="0">
                  <a:solidFill>
                    <a:srgbClr val="000000"/>
                  </a:solidFill>
                </a:rPr>
                <a:t>Supporting our communities to be stronger</a:t>
              </a:r>
            </a:p>
          </p:txBody>
        </p:sp>
        <p:sp>
          <p:nvSpPr>
            <p:cNvPr id="30" name="TextBox 29"/>
            <p:cNvSpPr txBox="1"/>
            <p:nvPr/>
          </p:nvSpPr>
          <p:spPr>
            <a:xfrm>
              <a:off x="1549404" y="4420744"/>
              <a:ext cx="3123253" cy="646331"/>
            </a:xfrm>
            <a:prstGeom prst="rect">
              <a:avLst/>
            </a:prstGeom>
            <a:noFill/>
          </p:spPr>
          <p:txBody>
            <a:bodyPr wrap="square" rtlCol="0">
              <a:spAutoFit/>
            </a:bodyPr>
            <a:lstStyle/>
            <a:p>
              <a:r>
                <a:rPr lang="en-GB" i="1" dirty="0">
                  <a:solidFill>
                    <a:srgbClr val="000000"/>
                  </a:solidFill>
                </a:rPr>
                <a:t>Caring for customers through trusted relationships </a:t>
              </a:r>
            </a:p>
          </p:txBody>
        </p:sp>
        <p:sp>
          <p:nvSpPr>
            <p:cNvPr id="32" name="TextBox 31"/>
            <p:cNvSpPr txBox="1"/>
            <p:nvPr/>
          </p:nvSpPr>
          <p:spPr>
            <a:xfrm>
              <a:off x="1561746" y="5304876"/>
              <a:ext cx="3277315" cy="646331"/>
            </a:xfrm>
            <a:prstGeom prst="rect">
              <a:avLst/>
            </a:prstGeom>
            <a:noFill/>
          </p:spPr>
          <p:txBody>
            <a:bodyPr wrap="square" rtlCol="0">
              <a:spAutoFit/>
            </a:bodyPr>
            <a:lstStyle/>
            <a:p>
              <a:r>
                <a:rPr lang="en-GB" i="1" dirty="0">
                  <a:solidFill>
                    <a:srgbClr val="000000"/>
                  </a:solidFill>
                </a:rPr>
                <a:t>Creating a great place to work for all our employees </a:t>
              </a:r>
            </a:p>
          </p:txBody>
        </p:sp>
        <p:sp>
          <p:nvSpPr>
            <p:cNvPr id="33" name="TextBox 32"/>
            <p:cNvSpPr txBox="1"/>
            <p:nvPr/>
          </p:nvSpPr>
          <p:spPr>
            <a:xfrm>
              <a:off x="5527791" y="3494420"/>
              <a:ext cx="3007517" cy="646331"/>
            </a:xfrm>
            <a:prstGeom prst="rect">
              <a:avLst/>
            </a:prstGeom>
            <a:noFill/>
          </p:spPr>
          <p:txBody>
            <a:bodyPr wrap="square" rtlCol="0">
              <a:spAutoFit/>
            </a:bodyPr>
            <a:lstStyle/>
            <a:p>
              <a:r>
                <a:rPr lang="en-GB" i="1" dirty="0">
                  <a:solidFill>
                    <a:srgbClr val="000000"/>
                  </a:solidFill>
                </a:rPr>
                <a:t>Protecting and enhancing the environment </a:t>
              </a:r>
            </a:p>
          </p:txBody>
        </p:sp>
        <p:sp>
          <p:nvSpPr>
            <p:cNvPr id="34" name="TextBox 33"/>
            <p:cNvSpPr txBox="1"/>
            <p:nvPr/>
          </p:nvSpPr>
          <p:spPr>
            <a:xfrm>
              <a:off x="5559464" y="4404954"/>
              <a:ext cx="3032881" cy="646331"/>
            </a:xfrm>
            <a:prstGeom prst="rect">
              <a:avLst/>
            </a:prstGeom>
            <a:noFill/>
          </p:spPr>
          <p:txBody>
            <a:bodyPr wrap="square" rtlCol="0">
              <a:spAutoFit/>
            </a:bodyPr>
            <a:lstStyle/>
            <a:p>
              <a:r>
                <a:rPr lang="en-GB" i="1" dirty="0">
                  <a:solidFill>
                    <a:srgbClr val="000000"/>
                  </a:solidFill>
                </a:rPr>
                <a:t>Delivering a sustainable return to investors </a:t>
              </a:r>
            </a:p>
          </p:txBody>
        </p:sp>
        <p:sp>
          <p:nvSpPr>
            <p:cNvPr id="35" name="TextBox 34"/>
            <p:cNvSpPr txBox="1"/>
            <p:nvPr/>
          </p:nvSpPr>
          <p:spPr>
            <a:xfrm>
              <a:off x="5598633" y="5283167"/>
              <a:ext cx="2815545" cy="646331"/>
            </a:xfrm>
            <a:prstGeom prst="rect">
              <a:avLst/>
            </a:prstGeom>
            <a:noFill/>
          </p:spPr>
          <p:txBody>
            <a:bodyPr wrap="square" rtlCol="0">
              <a:spAutoFit/>
            </a:bodyPr>
            <a:lstStyle/>
            <a:p>
              <a:r>
                <a:rPr lang="en-GB" i="1" dirty="0">
                  <a:solidFill>
                    <a:srgbClr val="000000"/>
                  </a:solidFill>
                </a:rPr>
                <a:t>Innovating in partnership with suppliers </a:t>
              </a:r>
            </a:p>
          </p:txBody>
        </p:sp>
      </p:grpSp>
      <p:sp>
        <p:nvSpPr>
          <p:cNvPr id="36" name="Title 1"/>
          <p:cNvSpPr txBox="1">
            <a:spLocks/>
          </p:cNvSpPr>
          <p:nvPr/>
        </p:nvSpPr>
        <p:spPr>
          <a:xfrm>
            <a:off x="653173" y="2252880"/>
            <a:ext cx="7580487" cy="439981"/>
          </a:xfrm>
          <a:prstGeom prst="rect">
            <a:avLst/>
          </a:prstGeom>
        </p:spPr>
        <p:txBody>
          <a:bodyPr>
            <a:noAutofit/>
          </a:bodyPr>
          <a:lstStyle>
            <a:lvl1pPr algn="l" defTabSz="685800" rtl="0" eaLnBrk="1" latinLnBrk="0" hangingPunct="1">
              <a:lnSpc>
                <a:spcPct val="90000"/>
              </a:lnSpc>
              <a:spcBef>
                <a:spcPct val="0"/>
              </a:spcBef>
              <a:buNone/>
              <a:defRPr sz="2800" b="1" kern="1200">
                <a:solidFill>
                  <a:srgbClr val="008542"/>
                </a:solidFill>
                <a:latin typeface="Calibri" panose="020F0502020204030204" pitchFamily="34" charset="0"/>
                <a:ea typeface="+mj-ea"/>
                <a:cs typeface="+mj-cs"/>
              </a:defRPr>
            </a:lvl1pPr>
          </a:lstStyle>
          <a:p>
            <a:r>
              <a:rPr lang="en-GB" sz="1800" i="1" dirty="0"/>
              <a:t>We are more than just water … </a:t>
            </a:r>
          </a:p>
        </p:txBody>
      </p:sp>
    </p:spTree>
    <p:custDataLst>
      <p:tags r:id="rId1"/>
    </p:custDataLst>
    <p:extLst>
      <p:ext uri="{BB962C8B-B14F-4D97-AF65-F5344CB8AC3E}">
        <p14:creationId xmlns:p14="http://schemas.microsoft.com/office/powerpoint/2010/main" val="18652482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7132" y="249287"/>
            <a:ext cx="8540506" cy="439981"/>
          </a:xfrm>
        </p:spPr>
        <p:txBody>
          <a:bodyPr/>
          <a:lstStyle/>
          <a:p>
            <a:pPr algn="ctr"/>
            <a:r>
              <a:rPr lang="en-GB" sz="3600" dirty="0"/>
              <a:t>Benefits of being a UU Apprentice </a:t>
            </a:r>
          </a:p>
        </p:txBody>
      </p:sp>
      <p:sp>
        <p:nvSpPr>
          <p:cNvPr id="6" name="Rectangle 5"/>
          <p:cNvSpPr/>
          <p:nvPr/>
        </p:nvSpPr>
        <p:spPr>
          <a:xfrm>
            <a:off x="1" y="6120715"/>
            <a:ext cx="12192000" cy="73728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pic>
        <p:nvPicPr>
          <p:cNvPr id="7" name="Picture 6">
            <a:hlinkClick r:id="" action="ppaction://hlinkshowjump?jump=nextslide"/>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57247" y="6120000"/>
            <a:ext cx="734753" cy="738000"/>
          </a:xfrm>
          <a:prstGeom prst="rect">
            <a:avLst/>
          </a:prstGeom>
        </p:spPr>
      </p:pic>
      <p:pic>
        <p:nvPicPr>
          <p:cNvPr id="8" name="Picture 7">
            <a:hlinkClick r:id="" action="ppaction://hlinkshowjump?jump=previousslid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6759" y="6120000"/>
            <a:ext cx="1042073" cy="738000"/>
          </a:xfrm>
          <a:prstGeom prst="rect">
            <a:avLst/>
          </a:prstGeom>
        </p:spPr>
      </p:pic>
      <p:pic>
        <p:nvPicPr>
          <p:cNvPr id="9" name="Picture 8">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120000"/>
            <a:ext cx="734754" cy="738000"/>
          </a:xfrm>
          <a:prstGeom prst="rect">
            <a:avLst/>
          </a:prstGeom>
        </p:spPr>
      </p:pic>
      <p:cxnSp>
        <p:nvCxnSpPr>
          <p:cNvPr id="11" name="Straight Connector 10"/>
          <p:cNvCxnSpPr/>
          <p:nvPr/>
        </p:nvCxnSpPr>
        <p:spPr>
          <a:xfrm>
            <a:off x="11460958" y="6279355"/>
            <a:ext cx="0" cy="38814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09212" y="903790"/>
            <a:ext cx="7970045" cy="1200329"/>
          </a:xfrm>
          <a:prstGeom prst="rect">
            <a:avLst/>
          </a:prstGeom>
          <a:noFill/>
        </p:spPr>
        <p:txBody>
          <a:bodyPr wrap="square" rtlCol="0">
            <a:spAutoFit/>
          </a:bodyPr>
          <a:lstStyle/>
          <a:p>
            <a:r>
              <a:rPr lang="en-GB" dirty="0">
                <a:solidFill>
                  <a:srgbClr val="000000"/>
                </a:solidFill>
              </a:rPr>
              <a:t>As an apprentice at United Utilities, you will have the opportunity to fulfil your potential, starting work in FTSE100 company. After successfully applying for the role of your choice, you will be immersed into professional training relating to your role, learning new skills and exploring exciting areas of the business. </a:t>
            </a:r>
            <a:endParaRPr lang="en-GB" b="1" i="1" dirty="0">
              <a:solidFill>
                <a:srgbClr val="000000"/>
              </a:solidFill>
            </a:endParaRPr>
          </a:p>
        </p:txBody>
      </p:sp>
      <p:sp>
        <p:nvSpPr>
          <p:cNvPr id="19" name="TextBox 18"/>
          <p:cNvSpPr txBox="1"/>
          <p:nvPr/>
        </p:nvSpPr>
        <p:spPr>
          <a:xfrm>
            <a:off x="8459970" y="5077042"/>
            <a:ext cx="3357957" cy="646331"/>
          </a:xfrm>
          <a:prstGeom prst="rect">
            <a:avLst/>
          </a:prstGeom>
          <a:noFill/>
        </p:spPr>
        <p:txBody>
          <a:bodyPr wrap="square" rtlCol="0">
            <a:spAutoFit/>
          </a:bodyPr>
          <a:lstStyle/>
          <a:p>
            <a:pPr algn="ctr"/>
            <a:r>
              <a:rPr lang="en-GB" sz="1200" b="1" dirty="0">
                <a:solidFill>
                  <a:srgbClr val="000000"/>
                </a:solidFill>
              </a:rPr>
              <a:t>Don’t just take it from us</a:t>
            </a:r>
            <a:r>
              <a:rPr lang="en-GB" sz="1200" dirty="0">
                <a:solidFill>
                  <a:srgbClr val="000000"/>
                </a:solidFill>
              </a:rPr>
              <a:t>. Check out the above video to see what our current apprentices think of opportunities on offer!</a:t>
            </a:r>
          </a:p>
        </p:txBody>
      </p:sp>
      <p:pic>
        <p:nvPicPr>
          <p:cNvPr id="3" name="Picture 2">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40506" y="538065"/>
            <a:ext cx="3147259" cy="1587583"/>
          </a:xfrm>
          <a:prstGeom prst="roundRect">
            <a:avLst>
              <a:gd name="adj" fmla="val 8594"/>
            </a:avLst>
          </a:prstGeom>
          <a:solidFill>
            <a:srgbClr val="FFFFFF">
              <a:shade val="85000"/>
            </a:srgbClr>
          </a:solidFill>
          <a:ln>
            <a:noFill/>
          </a:ln>
          <a:effectLst/>
        </p:spPr>
      </p:pic>
      <p:sp>
        <p:nvSpPr>
          <p:cNvPr id="4" name="TextBox 3"/>
          <p:cNvSpPr txBox="1"/>
          <p:nvPr/>
        </p:nvSpPr>
        <p:spPr>
          <a:xfrm>
            <a:off x="8476188" y="2196567"/>
            <a:ext cx="3357957" cy="830997"/>
          </a:xfrm>
          <a:prstGeom prst="rect">
            <a:avLst/>
          </a:prstGeom>
          <a:noFill/>
        </p:spPr>
        <p:txBody>
          <a:bodyPr wrap="square" rtlCol="0">
            <a:spAutoFit/>
          </a:bodyPr>
          <a:lstStyle/>
          <a:p>
            <a:pPr algn="ctr"/>
            <a:r>
              <a:rPr lang="en-GB" sz="1200" b="1" dirty="0">
                <a:solidFill>
                  <a:srgbClr val="000000"/>
                </a:solidFill>
              </a:rPr>
              <a:t>What’s in it for you? </a:t>
            </a:r>
            <a:r>
              <a:rPr lang="en-GB" sz="1200" dirty="0">
                <a:solidFill>
                  <a:srgbClr val="000000"/>
                </a:solidFill>
              </a:rPr>
              <a:t>Aside from the amazing development opportunities on offer, check out the above video to learn all about the rewards we offer our apprentices. </a:t>
            </a:r>
          </a:p>
        </p:txBody>
      </p:sp>
      <p:sp>
        <p:nvSpPr>
          <p:cNvPr id="10" name="Rounded Rectangle 9"/>
          <p:cNvSpPr/>
          <p:nvPr/>
        </p:nvSpPr>
        <p:spPr>
          <a:xfrm>
            <a:off x="261928" y="2399395"/>
            <a:ext cx="1904997" cy="3105150"/>
          </a:xfrm>
          <a:prstGeom prst="roundRect">
            <a:avLst/>
          </a:prstGeom>
          <a:solidFill>
            <a:srgbClr val="D70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ed Rectangle 22"/>
          <p:cNvSpPr/>
          <p:nvPr/>
        </p:nvSpPr>
        <p:spPr>
          <a:xfrm>
            <a:off x="2323725" y="2389006"/>
            <a:ext cx="1904997" cy="3105150"/>
          </a:xfrm>
          <a:prstGeom prst="roundRect">
            <a:avLst/>
          </a:prstGeom>
          <a:solidFill>
            <a:srgbClr val="EE7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ed Rectangle 23"/>
          <p:cNvSpPr/>
          <p:nvPr/>
        </p:nvSpPr>
        <p:spPr>
          <a:xfrm>
            <a:off x="6348478" y="2386813"/>
            <a:ext cx="1904997" cy="3105150"/>
          </a:xfrm>
          <a:prstGeom prst="roundRect">
            <a:avLst/>
          </a:prstGeom>
          <a:solidFill>
            <a:srgbClr val="7722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ed Rectangle 26"/>
          <p:cNvSpPr/>
          <p:nvPr/>
        </p:nvSpPr>
        <p:spPr>
          <a:xfrm>
            <a:off x="4318719" y="2398070"/>
            <a:ext cx="1904997" cy="3105150"/>
          </a:xfrm>
          <a:prstGeom prst="roundRect">
            <a:avLst/>
          </a:prstGeom>
          <a:solidFill>
            <a:srgbClr val="00A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323651" y="3894659"/>
            <a:ext cx="1774691" cy="1323439"/>
          </a:xfrm>
          <a:prstGeom prst="rect">
            <a:avLst/>
          </a:prstGeom>
          <a:noFill/>
        </p:spPr>
        <p:txBody>
          <a:bodyPr wrap="square" rtlCol="0">
            <a:spAutoFit/>
          </a:bodyPr>
          <a:lstStyle/>
          <a:p>
            <a:pPr algn="ctr"/>
            <a:r>
              <a:rPr lang="en-GB" sz="1600" dirty="0">
                <a:solidFill>
                  <a:schemeClr val="bg1"/>
                </a:solidFill>
              </a:rPr>
              <a:t>Salaries start from £12,500 with up to £5,000 annual performance based increases. </a:t>
            </a:r>
          </a:p>
        </p:txBody>
      </p:sp>
      <p:sp>
        <p:nvSpPr>
          <p:cNvPr id="28" name="TextBox 27"/>
          <p:cNvSpPr txBox="1"/>
          <p:nvPr/>
        </p:nvSpPr>
        <p:spPr>
          <a:xfrm>
            <a:off x="2410252" y="3925831"/>
            <a:ext cx="1685922" cy="1323439"/>
          </a:xfrm>
          <a:prstGeom prst="rect">
            <a:avLst/>
          </a:prstGeom>
          <a:noFill/>
        </p:spPr>
        <p:txBody>
          <a:bodyPr wrap="square" rtlCol="0">
            <a:spAutoFit/>
          </a:bodyPr>
          <a:lstStyle/>
          <a:p>
            <a:pPr algn="ctr"/>
            <a:r>
              <a:rPr lang="en-GB" sz="1600" dirty="0">
                <a:solidFill>
                  <a:schemeClr val="bg1"/>
                </a:solidFill>
              </a:rPr>
              <a:t>You will start with 26 days of Annual Leave, with the option to buy or sell more! </a:t>
            </a:r>
          </a:p>
        </p:txBody>
      </p:sp>
      <p:sp>
        <p:nvSpPr>
          <p:cNvPr id="13" name="Rectangle 12"/>
          <p:cNvSpPr/>
          <p:nvPr/>
        </p:nvSpPr>
        <p:spPr>
          <a:xfrm>
            <a:off x="4315249" y="3946612"/>
            <a:ext cx="1945121" cy="1323439"/>
          </a:xfrm>
          <a:prstGeom prst="rect">
            <a:avLst/>
          </a:prstGeom>
        </p:spPr>
        <p:txBody>
          <a:bodyPr wrap="square">
            <a:spAutoFit/>
          </a:bodyPr>
          <a:lstStyle/>
          <a:p>
            <a:pPr algn="ctr"/>
            <a:r>
              <a:rPr lang="en-GB" sz="1600" dirty="0">
                <a:solidFill>
                  <a:schemeClr val="bg1"/>
                </a:solidFill>
              </a:rPr>
              <a:t>Learning to drive? We will pay for up to 10 driving lessons to help you get on the road!</a:t>
            </a:r>
          </a:p>
        </p:txBody>
      </p:sp>
      <p:sp>
        <p:nvSpPr>
          <p:cNvPr id="30" name="Rectangle 29"/>
          <p:cNvSpPr/>
          <p:nvPr/>
        </p:nvSpPr>
        <p:spPr>
          <a:xfrm>
            <a:off x="6307633" y="3826964"/>
            <a:ext cx="1945121" cy="1569660"/>
          </a:xfrm>
          <a:prstGeom prst="rect">
            <a:avLst/>
          </a:prstGeom>
        </p:spPr>
        <p:txBody>
          <a:bodyPr wrap="square">
            <a:spAutoFit/>
          </a:bodyPr>
          <a:lstStyle/>
          <a:p>
            <a:pPr algn="ctr"/>
            <a:r>
              <a:rPr lang="en-GB" sz="1600" dirty="0">
                <a:solidFill>
                  <a:schemeClr val="bg1"/>
                </a:solidFill>
              </a:rPr>
              <a:t>Join our private healthcare scheme to help cover medical and dental costs. We even have an onsite gym! </a:t>
            </a:r>
          </a:p>
        </p:txBody>
      </p:sp>
      <p:grpSp>
        <p:nvGrpSpPr>
          <p:cNvPr id="31" name="Google Shape;6510;p57"/>
          <p:cNvGrpSpPr/>
          <p:nvPr/>
        </p:nvGrpSpPr>
        <p:grpSpPr>
          <a:xfrm>
            <a:off x="2847121" y="2765173"/>
            <a:ext cx="794864" cy="806680"/>
            <a:chOff x="2079300" y="4399325"/>
            <a:chExt cx="489850" cy="483100"/>
          </a:xfrm>
          <a:solidFill>
            <a:schemeClr val="bg1"/>
          </a:solidFill>
        </p:grpSpPr>
        <p:sp>
          <p:nvSpPr>
            <p:cNvPr id="32" name="Google Shape;6511;p57"/>
            <p:cNvSpPr/>
            <p:nvPr/>
          </p:nvSpPr>
          <p:spPr>
            <a:xfrm>
              <a:off x="2079300" y="4399325"/>
              <a:ext cx="489850" cy="483100"/>
            </a:xfrm>
            <a:custGeom>
              <a:avLst/>
              <a:gdLst/>
              <a:ahLst/>
              <a:cxnLst/>
              <a:rect l="l" t="t" r="r" b="b"/>
              <a:pathLst>
                <a:path w="19594" h="19324" extrusionOk="0">
                  <a:moveTo>
                    <a:pt x="17109" y="1134"/>
                  </a:moveTo>
                  <a:cubicBezTo>
                    <a:pt x="17415" y="1134"/>
                    <a:pt x="17714" y="1254"/>
                    <a:pt x="17939" y="1479"/>
                  </a:cubicBezTo>
                  <a:cubicBezTo>
                    <a:pt x="18268" y="1805"/>
                    <a:pt x="18371" y="2297"/>
                    <a:pt x="18205" y="2732"/>
                  </a:cubicBezTo>
                  <a:cubicBezTo>
                    <a:pt x="18003" y="3260"/>
                    <a:pt x="17770" y="3774"/>
                    <a:pt x="17507" y="4275"/>
                  </a:cubicBezTo>
                  <a:cubicBezTo>
                    <a:pt x="16288" y="4088"/>
                    <a:pt x="15330" y="3130"/>
                    <a:pt x="15143" y="1911"/>
                  </a:cubicBezTo>
                  <a:cubicBezTo>
                    <a:pt x="15644" y="1648"/>
                    <a:pt x="16158" y="1415"/>
                    <a:pt x="16686" y="1210"/>
                  </a:cubicBezTo>
                  <a:lnTo>
                    <a:pt x="16686" y="1213"/>
                  </a:lnTo>
                  <a:cubicBezTo>
                    <a:pt x="16824" y="1160"/>
                    <a:pt x="16967" y="1134"/>
                    <a:pt x="17109" y="1134"/>
                  </a:cubicBezTo>
                  <a:close/>
                  <a:moveTo>
                    <a:pt x="2905" y="2901"/>
                  </a:moveTo>
                  <a:lnTo>
                    <a:pt x="10016" y="4541"/>
                  </a:lnTo>
                  <a:cubicBezTo>
                    <a:pt x="9744" y="4855"/>
                    <a:pt x="9485" y="5178"/>
                    <a:pt x="9234" y="5513"/>
                  </a:cubicBezTo>
                  <a:lnTo>
                    <a:pt x="9234" y="5516"/>
                  </a:lnTo>
                  <a:lnTo>
                    <a:pt x="7812" y="7463"/>
                  </a:lnTo>
                  <a:lnTo>
                    <a:pt x="2027" y="3780"/>
                  </a:lnTo>
                  <a:lnTo>
                    <a:pt x="2905" y="2901"/>
                  </a:lnTo>
                  <a:close/>
                  <a:moveTo>
                    <a:pt x="2465" y="11352"/>
                  </a:moveTo>
                  <a:lnTo>
                    <a:pt x="4738" y="11676"/>
                  </a:lnTo>
                  <a:lnTo>
                    <a:pt x="3488" y="13388"/>
                  </a:lnTo>
                  <a:lnTo>
                    <a:pt x="1574" y="12240"/>
                  </a:lnTo>
                  <a:lnTo>
                    <a:pt x="2465" y="11352"/>
                  </a:lnTo>
                  <a:close/>
                  <a:moveTo>
                    <a:pt x="14111" y="2502"/>
                  </a:moveTo>
                  <a:cubicBezTo>
                    <a:pt x="14479" y="3870"/>
                    <a:pt x="15545" y="4939"/>
                    <a:pt x="16913" y="5308"/>
                  </a:cubicBezTo>
                  <a:cubicBezTo>
                    <a:pt x="16318" y="6250"/>
                    <a:pt x="15617" y="7122"/>
                    <a:pt x="14823" y="7907"/>
                  </a:cubicBezTo>
                  <a:cubicBezTo>
                    <a:pt x="14811" y="7916"/>
                    <a:pt x="14802" y="7928"/>
                    <a:pt x="14793" y="7937"/>
                  </a:cubicBezTo>
                  <a:cubicBezTo>
                    <a:pt x="14304" y="8418"/>
                    <a:pt x="13784" y="8861"/>
                    <a:pt x="13235" y="9269"/>
                  </a:cubicBezTo>
                  <a:lnTo>
                    <a:pt x="5140" y="15184"/>
                  </a:lnTo>
                  <a:cubicBezTo>
                    <a:pt x="5128" y="15196"/>
                    <a:pt x="5113" y="15208"/>
                    <a:pt x="5101" y="15217"/>
                  </a:cubicBezTo>
                  <a:cubicBezTo>
                    <a:pt x="5082" y="15235"/>
                    <a:pt x="5061" y="15248"/>
                    <a:pt x="5040" y="15260"/>
                  </a:cubicBezTo>
                  <a:cubicBezTo>
                    <a:pt x="5031" y="15263"/>
                    <a:pt x="5022" y="15269"/>
                    <a:pt x="5016" y="15272"/>
                  </a:cubicBezTo>
                  <a:cubicBezTo>
                    <a:pt x="4925" y="15314"/>
                    <a:pt x="4801" y="15339"/>
                    <a:pt x="4674" y="15339"/>
                  </a:cubicBezTo>
                  <a:cubicBezTo>
                    <a:pt x="4506" y="15339"/>
                    <a:pt x="4333" y="15295"/>
                    <a:pt x="4228" y="15190"/>
                  </a:cubicBezTo>
                  <a:cubicBezTo>
                    <a:pt x="3998" y="14961"/>
                    <a:pt x="4004" y="14544"/>
                    <a:pt x="4237" y="14278"/>
                  </a:cubicBezTo>
                  <a:cubicBezTo>
                    <a:pt x="4249" y="14266"/>
                    <a:pt x="4261" y="14251"/>
                    <a:pt x="4270" y="14239"/>
                  </a:cubicBezTo>
                  <a:lnTo>
                    <a:pt x="10149" y="6186"/>
                  </a:lnTo>
                  <a:cubicBezTo>
                    <a:pt x="11230" y="4722"/>
                    <a:pt x="12574" y="3475"/>
                    <a:pt x="14111" y="2502"/>
                  </a:cubicBezTo>
                  <a:close/>
                  <a:moveTo>
                    <a:pt x="14877" y="9402"/>
                  </a:moveTo>
                  <a:lnTo>
                    <a:pt x="16517" y="16513"/>
                  </a:lnTo>
                  <a:lnTo>
                    <a:pt x="15635" y="17391"/>
                  </a:lnTo>
                  <a:lnTo>
                    <a:pt x="11955" y="11606"/>
                  </a:lnTo>
                  <a:lnTo>
                    <a:pt x="13905" y="10181"/>
                  </a:lnTo>
                  <a:cubicBezTo>
                    <a:pt x="14240" y="9933"/>
                    <a:pt x="14563" y="9674"/>
                    <a:pt x="14877" y="9402"/>
                  </a:cubicBezTo>
                  <a:close/>
                  <a:moveTo>
                    <a:pt x="7743" y="14686"/>
                  </a:moveTo>
                  <a:lnTo>
                    <a:pt x="8069" y="16957"/>
                  </a:lnTo>
                  <a:lnTo>
                    <a:pt x="7181" y="17844"/>
                  </a:lnTo>
                  <a:lnTo>
                    <a:pt x="6034" y="15936"/>
                  </a:lnTo>
                  <a:lnTo>
                    <a:pt x="7743" y="14686"/>
                  </a:lnTo>
                  <a:close/>
                  <a:moveTo>
                    <a:pt x="17108" y="0"/>
                  </a:moveTo>
                  <a:cubicBezTo>
                    <a:pt x="16830" y="0"/>
                    <a:pt x="16550" y="50"/>
                    <a:pt x="16282" y="153"/>
                  </a:cubicBezTo>
                  <a:cubicBezTo>
                    <a:pt x="14280" y="923"/>
                    <a:pt x="12456" y="2092"/>
                    <a:pt x="10919" y="3586"/>
                  </a:cubicBezTo>
                  <a:lnTo>
                    <a:pt x="7758" y="2856"/>
                  </a:lnTo>
                  <a:lnTo>
                    <a:pt x="7978" y="2635"/>
                  </a:lnTo>
                  <a:cubicBezTo>
                    <a:pt x="8198" y="2415"/>
                    <a:pt x="8198" y="2056"/>
                    <a:pt x="7978" y="1835"/>
                  </a:cubicBezTo>
                  <a:cubicBezTo>
                    <a:pt x="7868" y="1724"/>
                    <a:pt x="7724" y="1669"/>
                    <a:pt x="7579" y="1669"/>
                  </a:cubicBezTo>
                  <a:cubicBezTo>
                    <a:pt x="7434" y="1669"/>
                    <a:pt x="7288" y="1725"/>
                    <a:pt x="7178" y="1835"/>
                  </a:cubicBezTo>
                  <a:lnTo>
                    <a:pt x="6456" y="2557"/>
                  </a:lnTo>
                  <a:lnTo>
                    <a:pt x="3850" y="1956"/>
                  </a:lnTo>
                  <a:lnTo>
                    <a:pt x="4074" y="1736"/>
                  </a:lnTo>
                  <a:cubicBezTo>
                    <a:pt x="4300" y="1515"/>
                    <a:pt x="4303" y="1150"/>
                    <a:pt x="4080" y="926"/>
                  </a:cubicBezTo>
                  <a:cubicBezTo>
                    <a:pt x="3969" y="816"/>
                    <a:pt x="3824" y="761"/>
                    <a:pt x="3679" y="761"/>
                  </a:cubicBezTo>
                  <a:cubicBezTo>
                    <a:pt x="3531" y="761"/>
                    <a:pt x="3384" y="818"/>
                    <a:pt x="3274" y="932"/>
                  </a:cubicBezTo>
                  <a:lnTo>
                    <a:pt x="1945" y="2261"/>
                  </a:lnTo>
                  <a:lnTo>
                    <a:pt x="725" y="3478"/>
                  </a:lnTo>
                  <a:cubicBezTo>
                    <a:pt x="469" y="3734"/>
                    <a:pt x="517" y="4163"/>
                    <a:pt x="822" y="4356"/>
                  </a:cubicBezTo>
                  <a:lnTo>
                    <a:pt x="7145" y="8378"/>
                  </a:lnTo>
                  <a:lnTo>
                    <a:pt x="5496" y="10640"/>
                  </a:lnTo>
                  <a:lnTo>
                    <a:pt x="2344" y="10190"/>
                  </a:lnTo>
                  <a:cubicBezTo>
                    <a:pt x="2317" y="10186"/>
                    <a:pt x="2290" y="10185"/>
                    <a:pt x="2264" y="10185"/>
                  </a:cubicBezTo>
                  <a:cubicBezTo>
                    <a:pt x="2113" y="10185"/>
                    <a:pt x="1969" y="10242"/>
                    <a:pt x="1864" y="10350"/>
                  </a:cubicBezTo>
                  <a:lnTo>
                    <a:pt x="260" y="11950"/>
                  </a:lnTo>
                  <a:cubicBezTo>
                    <a:pt x="1" y="12213"/>
                    <a:pt x="55" y="12648"/>
                    <a:pt x="369" y="12838"/>
                  </a:cubicBezTo>
                  <a:lnTo>
                    <a:pt x="2966" y="14393"/>
                  </a:lnTo>
                  <a:cubicBezTo>
                    <a:pt x="2851" y="14964"/>
                    <a:pt x="3008" y="15574"/>
                    <a:pt x="3428" y="15990"/>
                  </a:cubicBezTo>
                  <a:cubicBezTo>
                    <a:pt x="3757" y="16322"/>
                    <a:pt x="4219" y="16467"/>
                    <a:pt x="4669" y="16467"/>
                  </a:cubicBezTo>
                  <a:cubicBezTo>
                    <a:pt x="4786" y="16467"/>
                    <a:pt x="4901" y="16458"/>
                    <a:pt x="5016" y="16440"/>
                  </a:cubicBezTo>
                  <a:lnTo>
                    <a:pt x="6580" y="19049"/>
                  </a:lnTo>
                  <a:cubicBezTo>
                    <a:pt x="6671" y="19197"/>
                    <a:pt x="6825" y="19297"/>
                    <a:pt x="6997" y="19318"/>
                  </a:cubicBezTo>
                  <a:cubicBezTo>
                    <a:pt x="7021" y="19321"/>
                    <a:pt x="7042" y="19324"/>
                    <a:pt x="7066" y="19324"/>
                  </a:cubicBezTo>
                  <a:cubicBezTo>
                    <a:pt x="7217" y="19324"/>
                    <a:pt x="7359" y="19263"/>
                    <a:pt x="7465" y="19158"/>
                  </a:cubicBezTo>
                  <a:lnTo>
                    <a:pt x="9068" y="17554"/>
                  </a:lnTo>
                  <a:cubicBezTo>
                    <a:pt x="9192" y="17431"/>
                    <a:pt x="9252" y="17252"/>
                    <a:pt x="9228" y="17074"/>
                  </a:cubicBezTo>
                  <a:lnTo>
                    <a:pt x="8778" y="13931"/>
                  </a:lnTo>
                  <a:lnTo>
                    <a:pt x="11040" y="12276"/>
                  </a:lnTo>
                  <a:lnTo>
                    <a:pt x="15062" y="18596"/>
                  </a:lnTo>
                  <a:cubicBezTo>
                    <a:pt x="15152" y="18741"/>
                    <a:pt x="15306" y="18835"/>
                    <a:pt x="15475" y="18853"/>
                  </a:cubicBezTo>
                  <a:cubicBezTo>
                    <a:pt x="15496" y="18856"/>
                    <a:pt x="15518" y="18859"/>
                    <a:pt x="15539" y="18859"/>
                  </a:cubicBezTo>
                  <a:cubicBezTo>
                    <a:pt x="15687" y="18859"/>
                    <a:pt x="15832" y="18798"/>
                    <a:pt x="15937" y="18693"/>
                  </a:cubicBezTo>
                  <a:lnTo>
                    <a:pt x="16740" y="17890"/>
                  </a:lnTo>
                  <a:lnTo>
                    <a:pt x="18483" y="16144"/>
                  </a:lnTo>
                  <a:cubicBezTo>
                    <a:pt x="18712" y="15924"/>
                    <a:pt x="18715" y="15562"/>
                    <a:pt x="18492" y="15338"/>
                  </a:cubicBezTo>
                  <a:cubicBezTo>
                    <a:pt x="18381" y="15228"/>
                    <a:pt x="18236" y="15172"/>
                    <a:pt x="18090" y="15172"/>
                  </a:cubicBezTo>
                  <a:cubicBezTo>
                    <a:pt x="17942" y="15172"/>
                    <a:pt x="17794" y="15230"/>
                    <a:pt x="17683" y="15344"/>
                  </a:cubicBezTo>
                  <a:lnTo>
                    <a:pt x="17462" y="15568"/>
                  </a:lnTo>
                  <a:lnTo>
                    <a:pt x="16861" y="12965"/>
                  </a:lnTo>
                  <a:lnTo>
                    <a:pt x="17583" y="12243"/>
                  </a:lnTo>
                  <a:cubicBezTo>
                    <a:pt x="17803" y="12020"/>
                    <a:pt x="17803" y="11660"/>
                    <a:pt x="17583" y="11440"/>
                  </a:cubicBezTo>
                  <a:cubicBezTo>
                    <a:pt x="17473" y="11330"/>
                    <a:pt x="17328" y="11275"/>
                    <a:pt x="17183" y="11275"/>
                  </a:cubicBezTo>
                  <a:cubicBezTo>
                    <a:pt x="17038" y="11275"/>
                    <a:pt x="16893" y="11330"/>
                    <a:pt x="16783" y="11440"/>
                  </a:cubicBezTo>
                  <a:lnTo>
                    <a:pt x="16559" y="11663"/>
                  </a:lnTo>
                  <a:lnTo>
                    <a:pt x="15835" y="8499"/>
                  </a:lnTo>
                  <a:cubicBezTo>
                    <a:pt x="17329" y="6962"/>
                    <a:pt x="18498" y="5138"/>
                    <a:pt x="19265" y="3137"/>
                  </a:cubicBezTo>
                  <a:cubicBezTo>
                    <a:pt x="19594" y="2285"/>
                    <a:pt x="19389" y="1322"/>
                    <a:pt x="18742" y="676"/>
                  </a:cubicBezTo>
                  <a:cubicBezTo>
                    <a:pt x="18302" y="236"/>
                    <a:pt x="17711" y="0"/>
                    <a:pt x="1710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33" name="Google Shape;6512;p57"/>
            <p:cNvSpPr/>
            <p:nvPr/>
          </p:nvSpPr>
          <p:spPr>
            <a:xfrm>
              <a:off x="2348725" y="4522375"/>
              <a:ext cx="94375" cy="88150"/>
            </a:xfrm>
            <a:custGeom>
              <a:avLst/>
              <a:gdLst/>
              <a:ahLst/>
              <a:cxnLst/>
              <a:rect l="l" t="t" r="r" b="b"/>
              <a:pathLst>
                <a:path w="3775" h="3526" extrusionOk="0">
                  <a:moveTo>
                    <a:pt x="3155" y="0"/>
                  </a:moveTo>
                  <a:cubicBezTo>
                    <a:pt x="3013" y="0"/>
                    <a:pt x="2870" y="53"/>
                    <a:pt x="2760" y="159"/>
                  </a:cubicBezTo>
                  <a:lnTo>
                    <a:pt x="359" y="2560"/>
                  </a:lnTo>
                  <a:cubicBezTo>
                    <a:pt x="0" y="2916"/>
                    <a:pt x="254" y="3526"/>
                    <a:pt x="758" y="3526"/>
                  </a:cubicBezTo>
                  <a:cubicBezTo>
                    <a:pt x="909" y="3526"/>
                    <a:pt x="1054" y="3468"/>
                    <a:pt x="1160" y="3360"/>
                  </a:cubicBezTo>
                  <a:lnTo>
                    <a:pt x="3560" y="959"/>
                  </a:lnTo>
                  <a:cubicBezTo>
                    <a:pt x="3774" y="736"/>
                    <a:pt x="3771" y="383"/>
                    <a:pt x="3554" y="165"/>
                  </a:cubicBezTo>
                  <a:cubicBezTo>
                    <a:pt x="3444" y="55"/>
                    <a:pt x="3300" y="0"/>
                    <a:pt x="3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grpSp>
      <p:grpSp>
        <p:nvGrpSpPr>
          <p:cNvPr id="34" name="Google Shape;9529;p64"/>
          <p:cNvGrpSpPr/>
          <p:nvPr/>
        </p:nvGrpSpPr>
        <p:grpSpPr>
          <a:xfrm>
            <a:off x="6917596" y="2678487"/>
            <a:ext cx="741370" cy="765574"/>
            <a:chOff x="-28069875" y="3175300"/>
            <a:chExt cx="260725" cy="296150"/>
          </a:xfrm>
          <a:solidFill>
            <a:schemeClr val="bg1"/>
          </a:solidFill>
        </p:grpSpPr>
        <p:sp>
          <p:nvSpPr>
            <p:cNvPr id="35" name="Google Shape;9530;p64"/>
            <p:cNvSpPr/>
            <p:nvPr/>
          </p:nvSpPr>
          <p:spPr>
            <a:xfrm>
              <a:off x="-28059650" y="3192625"/>
              <a:ext cx="26025" cy="70125"/>
            </a:xfrm>
            <a:custGeom>
              <a:avLst/>
              <a:gdLst/>
              <a:ahLst/>
              <a:cxnLst/>
              <a:rect l="l" t="t" r="r" b="b"/>
              <a:pathLst>
                <a:path w="1041" h="2805" extrusionOk="0">
                  <a:moveTo>
                    <a:pt x="536" y="0"/>
                  </a:moveTo>
                  <a:cubicBezTo>
                    <a:pt x="253" y="0"/>
                    <a:pt x="1" y="252"/>
                    <a:pt x="1" y="536"/>
                  </a:cubicBezTo>
                  <a:lnTo>
                    <a:pt x="1" y="2458"/>
                  </a:lnTo>
                  <a:cubicBezTo>
                    <a:pt x="410" y="2458"/>
                    <a:pt x="757" y="2584"/>
                    <a:pt x="1040" y="2804"/>
                  </a:cubicBezTo>
                  <a:lnTo>
                    <a:pt x="1040" y="536"/>
                  </a:lnTo>
                  <a:cubicBezTo>
                    <a:pt x="1040" y="252"/>
                    <a:pt x="788" y="0"/>
                    <a:pt x="5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9531;p64"/>
            <p:cNvSpPr/>
            <p:nvPr/>
          </p:nvSpPr>
          <p:spPr>
            <a:xfrm>
              <a:off x="-27843050" y="3192625"/>
              <a:ext cx="26025" cy="69325"/>
            </a:xfrm>
            <a:custGeom>
              <a:avLst/>
              <a:gdLst/>
              <a:ahLst/>
              <a:cxnLst/>
              <a:rect l="l" t="t" r="r" b="b"/>
              <a:pathLst>
                <a:path w="1041" h="2773" extrusionOk="0">
                  <a:moveTo>
                    <a:pt x="536" y="0"/>
                  </a:moveTo>
                  <a:cubicBezTo>
                    <a:pt x="253" y="0"/>
                    <a:pt x="1" y="252"/>
                    <a:pt x="1" y="536"/>
                  </a:cubicBezTo>
                  <a:lnTo>
                    <a:pt x="1" y="2773"/>
                  </a:lnTo>
                  <a:cubicBezTo>
                    <a:pt x="284" y="2584"/>
                    <a:pt x="694" y="2426"/>
                    <a:pt x="1040" y="2426"/>
                  </a:cubicBezTo>
                  <a:lnTo>
                    <a:pt x="1040" y="536"/>
                  </a:lnTo>
                  <a:cubicBezTo>
                    <a:pt x="1040" y="252"/>
                    <a:pt x="788" y="0"/>
                    <a:pt x="5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9532;p64"/>
            <p:cNvSpPr/>
            <p:nvPr/>
          </p:nvSpPr>
          <p:spPr>
            <a:xfrm>
              <a:off x="-27973000" y="3202075"/>
              <a:ext cx="26000" cy="57525"/>
            </a:xfrm>
            <a:custGeom>
              <a:avLst/>
              <a:gdLst/>
              <a:ahLst/>
              <a:cxnLst/>
              <a:rect l="l" t="t" r="r" b="b"/>
              <a:pathLst>
                <a:path w="1040" h="2301" extrusionOk="0">
                  <a:moveTo>
                    <a:pt x="536" y="0"/>
                  </a:moveTo>
                  <a:cubicBezTo>
                    <a:pt x="252" y="0"/>
                    <a:pt x="0" y="221"/>
                    <a:pt x="0" y="504"/>
                  </a:cubicBezTo>
                  <a:lnTo>
                    <a:pt x="0" y="1954"/>
                  </a:lnTo>
                  <a:cubicBezTo>
                    <a:pt x="410" y="1985"/>
                    <a:pt x="756" y="2080"/>
                    <a:pt x="1040" y="2300"/>
                  </a:cubicBezTo>
                  <a:lnTo>
                    <a:pt x="1040" y="504"/>
                  </a:lnTo>
                  <a:cubicBezTo>
                    <a:pt x="1040" y="221"/>
                    <a:pt x="788" y="0"/>
                    <a:pt x="5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9533;p64"/>
            <p:cNvSpPr/>
            <p:nvPr/>
          </p:nvSpPr>
          <p:spPr>
            <a:xfrm>
              <a:off x="-27929675" y="3202075"/>
              <a:ext cx="26000" cy="57525"/>
            </a:xfrm>
            <a:custGeom>
              <a:avLst/>
              <a:gdLst/>
              <a:ahLst/>
              <a:cxnLst/>
              <a:rect l="l" t="t" r="r" b="b"/>
              <a:pathLst>
                <a:path w="1040" h="2301" extrusionOk="0">
                  <a:moveTo>
                    <a:pt x="536" y="0"/>
                  </a:moveTo>
                  <a:cubicBezTo>
                    <a:pt x="252" y="0"/>
                    <a:pt x="0" y="221"/>
                    <a:pt x="0" y="504"/>
                  </a:cubicBezTo>
                  <a:lnTo>
                    <a:pt x="0" y="2300"/>
                  </a:lnTo>
                  <a:cubicBezTo>
                    <a:pt x="315" y="2111"/>
                    <a:pt x="693" y="1985"/>
                    <a:pt x="1040" y="1954"/>
                  </a:cubicBezTo>
                  <a:lnTo>
                    <a:pt x="1040" y="504"/>
                  </a:lnTo>
                  <a:cubicBezTo>
                    <a:pt x="1040" y="221"/>
                    <a:pt x="788" y="0"/>
                    <a:pt x="5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9534;p64"/>
            <p:cNvSpPr/>
            <p:nvPr/>
          </p:nvSpPr>
          <p:spPr>
            <a:xfrm>
              <a:off x="-28016325" y="3175300"/>
              <a:ext cx="26025" cy="91375"/>
            </a:xfrm>
            <a:custGeom>
              <a:avLst/>
              <a:gdLst/>
              <a:ahLst/>
              <a:cxnLst/>
              <a:rect l="l" t="t" r="r" b="b"/>
              <a:pathLst>
                <a:path w="1041" h="3655" extrusionOk="0">
                  <a:moveTo>
                    <a:pt x="536" y="0"/>
                  </a:moveTo>
                  <a:cubicBezTo>
                    <a:pt x="253" y="0"/>
                    <a:pt x="1" y="221"/>
                    <a:pt x="1" y="504"/>
                  </a:cubicBezTo>
                  <a:lnTo>
                    <a:pt x="1" y="3655"/>
                  </a:lnTo>
                  <a:cubicBezTo>
                    <a:pt x="1" y="3655"/>
                    <a:pt x="1" y="3623"/>
                    <a:pt x="64" y="3623"/>
                  </a:cubicBezTo>
                  <a:cubicBezTo>
                    <a:pt x="284" y="3371"/>
                    <a:pt x="631" y="3182"/>
                    <a:pt x="1040" y="3056"/>
                  </a:cubicBezTo>
                  <a:lnTo>
                    <a:pt x="1040" y="504"/>
                  </a:lnTo>
                  <a:cubicBezTo>
                    <a:pt x="1040" y="221"/>
                    <a:pt x="788" y="0"/>
                    <a:pt x="5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9535;p64"/>
            <p:cNvSpPr/>
            <p:nvPr/>
          </p:nvSpPr>
          <p:spPr>
            <a:xfrm>
              <a:off x="-27886375" y="3176075"/>
              <a:ext cx="26025" cy="91400"/>
            </a:xfrm>
            <a:custGeom>
              <a:avLst/>
              <a:gdLst/>
              <a:ahLst/>
              <a:cxnLst/>
              <a:rect l="l" t="t" r="r" b="b"/>
              <a:pathLst>
                <a:path w="1041" h="3656" extrusionOk="0">
                  <a:moveTo>
                    <a:pt x="536" y="1"/>
                  </a:moveTo>
                  <a:cubicBezTo>
                    <a:pt x="253" y="1"/>
                    <a:pt x="1" y="221"/>
                    <a:pt x="1" y="505"/>
                  </a:cubicBezTo>
                  <a:lnTo>
                    <a:pt x="1" y="3088"/>
                  </a:lnTo>
                  <a:cubicBezTo>
                    <a:pt x="379" y="3151"/>
                    <a:pt x="726" y="3340"/>
                    <a:pt x="1041" y="3655"/>
                  </a:cubicBezTo>
                  <a:lnTo>
                    <a:pt x="1041" y="505"/>
                  </a:lnTo>
                  <a:cubicBezTo>
                    <a:pt x="1041" y="253"/>
                    <a:pt x="789" y="1"/>
                    <a:pt x="5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9536;p64"/>
            <p:cNvSpPr/>
            <p:nvPr/>
          </p:nvSpPr>
          <p:spPr>
            <a:xfrm>
              <a:off x="-28017900" y="3269025"/>
              <a:ext cx="161475" cy="133125"/>
            </a:xfrm>
            <a:custGeom>
              <a:avLst/>
              <a:gdLst/>
              <a:ahLst/>
              <a:cxnLst/>
              <a:rect l="l" t="t" r="r" b="b"/>
              <a:pathLst>
                <a:path w="6459" h="5325" extrusionOk="0">
                  <a:moveTo>
                    <a:pt x="1733" y="0"/>
                  </a:moveTo>
                  <a:cubicBezTo>
                    <a:pt x="1355" y="0"/>
                    <a:pt x="946" y="158"/>
                    <a:pt x="662" y="410"/>
                  </a:cubicBezTo>
                  <a:cubicBezTo>
                    <a:pt x="64" y="882"/>
                    <a:pt x="1" y="1639"/>
                    <a:pt x="347" y="2237"/>
                  </a:cubicBezTo>
                  <a:cubicBezTo>
                    <a:pt x="1324" y="2458"/>
                    <a:pt x="2048" y="3340"/>
                    <a:pt x="2174" y="4348"/>
                  </a:cubicBezTo>
                  <a:lnTo>
                    <a:pt x="3214" y="5325"/>
                  </a:lnTo>
                  <a:lnTo>
                    <a:pt x="4285" y="4348"/>
                  </a:lnTo>
                  <a:cubicBezTo>
                    <a:pt x="4380" y="3340"/>
                    <a:pt x="5073" y="2521"/>
                    <a:pt x="6113" y="2237"/>
                  </a:cubicBezTo>
                  <a:cubicBezTo>
                    <a:pt x="6459" y="1639"/>
                    <a:pt x="6333" y="882"/>
                    <a:pt x="5860" y="410"/>
                  </a:cubicBezTo>
                  <a:cubicBezTo>
                    <a:pt x="5577" y="158"/>
                    <a:pt x="5199" y="0"/>
                    <a:pt x="4789" y="0"/>
                  </a:cubicBezTo>
                  <a:cubicBezTo>
                    <a:pt x="4411" y="0"/>
                    <a:pt x="4002" y="158"/>
                    <a:pt x="3750" y="410"/>
                  </a:cubicBezTo>
                  <a:lnTo>
                    <a:pt x="3277" y="882"/>
                  </a:lnTo>
                  <a:lnTo>
                    <a:pt x="2805" y="410"/>
                  </a:lnTo>
                  <a:cubicBezTo>
                    <a:pt x="2521" y="158"/>
                    <a:pt x="2143" y="0"/>
                    <a:pt x="173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9537;p64"/>
            <p:cNvSpPr/>
            <p:nvPr/>
          </p:nvSpPr>
          <p:spPr>
            <a:xfrm>
              <a:off x="-27930475" y="3269800"/>
              <a:ext cx="121325" cy="201650"/>
            </a:xfrm>
            <a:custGeom>
              <a:avLst/>
              <a:gdLst/>
              <a:ahLst/>
              <a:cxnLst/>
              <a:rect l="l" t="t" r="r" b="b"/>
              <a:pathLst>
                <a:path w="4853" h="8066" extrusionOk="0">
                  <a:moveTo>
                    <a:pt x="4506" y="1"/>
                  </a:moveTo>
                  <a:cubicBezTo>
                    <a:pt x="3876" y="1"/>
                    <a:pt x="3403" y="505"/>
                    <a:pt x="3403" y="1198"/>
                  </a:cubicBezTo>
                  <a:lnTo>
                    <a:pt x="3403" y="2395"/>
                  </a:lnTo>
                  <a:cubicBezTo>
                    <a:pt x="3403" y="2584"/>
                    <a:pt x="3246" y="2742"/>
                    <a:pt x="3025" y="2742"/>
                  </a:cubicBezTo>
                  <a:cubicBezTo>
                    <a:pt x="2679" y="2742"/>
                    <a:pt x="2363" y="2868"/>
                    <a:pt x="2080" y="3025"/>
                  </a:cubicBezTo>
                  <a:cubicBezTo>
                    <a:pt x="1702" y="3372"/>
                    <a:pt x="1418" y="3939"/>
                    <a:pt x="1418" y="4474"/>
                  </a:cubicBezTo>
                  <a:lnTo>
                    <a:pt x="1418" y="5231"/>
                  </a:lnTo>
                  <a:cubicBezTo>
                    <a:pt x="1418" y="5420"/>
                    <a:pt x="1261" y="5577"/>
                    <a:pt x="1072" y="5577"/>
                  </a:cubicBezTo>
                  <a:cubicBezTo>
                    <a:pt x="883" y="5577"/>
                    <a:pt x="725" y="5420"/>
                    <a:pt x="725" y="5231"/>
                  </a:cubicBezTo>
                  <a:lnTo>
                    <a:pt x="1" y="5892"/>
                  </a:lnTo>
                  <a:lnTo>
                    <a:pt x="1" y="8066"/>
                  </a:lnTo>
                  <a:lnTo>
                    <a:pt x="3813" y="8066"/>
                  </a:lnTo>
                  <a:cubicBezTo>
                    <a:pt x="4033" y="8066"/>
                    <a:pt x="4191" y="7908"/>
                    <a:pt x="4191" y="7719"/>
                  </a:cubicBezTo>
                  <a:cubicBezTo>
                    <a:pt x="4191" y="7530"/>
                    <a:pt x="4033" y="7373"/>
                    <a:pt x="3813" y="7373"/>
                  </a:cubicBezTo>
                  <a:lnTo>
                    <a:pt x="3466" y="7373"/>
                  </a:lnTo>
                  <a:lnTo>
                    <a:pt x="3466" y="6270"/>
                  </a:lnTo>
                  <a:cubicBezTo>
                    <a:pt x="3466" y="6176"/>
                    <a:pt x="3498" y="6050"/>
                    <a:pt x="3592" y="6018"/>
                  </a:cubicBezTo>
                  <a:lnTo>
                    <a:pt x="4128" y="5420"/>
                  </a:lnTo>
                  <a:cubicBezTo>
                    <a:pt x="4600" y="4947"/>
                    <a:pt x="4852" y="4380"/>
                    <a:pt x="4852" y="3687"/>
                  </a:cubicBezTo>
                  <a:lnTo>
                    <a:pt x="4852" y="347"/>
                  </a:lnTo>
                  <a:cubicBezTo>
                    <a:pt x="4852" y="158"/>
                    <a:pt x="4695" y="1"/>
                    <a:pt x="450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9538;p64"/>
            <p:cNvSpPr/>
            <p:nvPr/>
          </p:nvSpPr>
          <p:spPr>
            <a:xfrm>
              <a:off x="-28069875" y="3271375"/>
              <a:ext cx="122875" cy="200075"/>
            </a:xfrm>
            <a:custGeom>
              <a:avLst/>
              <a:gdLst/>
              <a:ahLst/>
              <a:cxnLst/>
              <a:rect l="l" t="t" r="r" b="b"/>
              <a:pathLst>
                <a:path w="4915" h="8003" extrusionOk="0">
                  <a:moveTo>
                    <a:pt x="347" y="1"/>
                  </a:moveTo>
                  <a:cubicBezTo>
                    <a:pt x="158" y="1"/>
                    <a:pt x="0" y="158"/>
                    <a:pt x="0" y="379"/>
                  </a:cubicBezTo>
                  <a:lnTo>
                    <a:pt x="0" y="3718"/>
                  </a:lnTo>
                  <a:cubicBezTo>
                    <a:pt x="0" y="4348"/>
                    <a:pt x="221" y="4979"/>
                    <a:pt x="693" y="5451"/>
                  </a:cubicBezTo>
                  <a:lnTo>
                    <a:pt x="1323" y="5955"/>
                  </a:lnTo>
                  <a:cubicBezTo>
                    <a:pt x="1418" y="6018"/>
                    <a:pt x="1449" y="6113"/>
                    <a:pt x="1449" y="6207"/>
                  </a:cubicBezTo>
                  <a:lnTo>
                    <a:pt x="1449" y="7310"/>
                  </a:lnTo>
                  <a:lnTo>
                    <a:pt x="1103" y="7310"/>
                  </a:lnTo>
                  <a:cubicBezTo>
                    <a:pt x="882" y="7310"/>
                    <a:pt x="725" y="7467"/>
                    <a:pt x="725" y="7656"/>
                  </a:cubicBezTo>
                  <a:cubicBezTo>
                    <a:pt x="725" y="7845"/>
                    <a:pt x="882" y="8003"/>
                    <a:pt x="1103" y="8003"/>
                  </a:cubicBezTo>
                  <a:lnTo>
                    <a:pt x="4915" y="8003"/>
                  </a:lnTo>
                  <a:lnTo>
                    <a:pt x="4915" y="5829"/>
                  </a:lnTo>
                  <a:lnTo>
                    <a:pt x="4190" y="5168"/>
                  </a:lnTo>
                  <a:cubicBezTo>
                    <a:pt x="4190" y="5357"/>
                    <a:pt x="4033" y="5514"/>
                    <a:pt x="3844" y="5514"/>
                  </a:cubicBezTo>
                  <a:cubicBezTo>
                    <a:pt x="3655" y="5514"/>
                    <a:pt x="3497" y="5357"/>
                    <a:pt x="3497" y="5168"/>
                  </a:cubicBezTo>
                  <a:lnTo>
                    <a:pt x="3497" y="4411"/>
                  </a:lnTo>
                  <a:cubicBezTo>
                    <a:pt x="3497" y="3876"/>
                    <a:pt x="3214" y="3372"/>
                    <a:pt x="2741" y="3057"/>
                  </a:cubicBezTo>
                  <a:cubicBezTo>
                    <a:pt x="2458" y="2899"/>
                    <a:pt x="2143" y="2773"/>
                    <a:pt x="1796" y="2773"/>
                  </a:cubicBezTo>
                  <a:cubicBezTo>
                    <a:pt x="1607" y="2773"/>
                    <a:pt x="1449" y="2616"/>
                    <a:pt x="1449" y="2427"/>
                  </a:cubicBezTo>
                  <a:lnTo>
                    <a:pt x="1449" y="1229"/>
                  </a:lnTo>
                  <a:cubicBezTo>
                    <a:pt x="1449" y="473"/>
                    <a:pt x="945" y="1"/>
                    <a:pt x="34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6177;p57"/>
          <p:cNvGrpSpPr/>
          <p:nvPr/>
        </p:nvGrpSpPr>
        <p:grpSpPr>
          <a:xfrm>
            <a:off x="4846167" y="2729692"/>
            <a:ext cx="822216" cy="790206"/>
            <a:chOff x="1492675" y="4420975"/>
            <a:chExt cx="481825" cy="438525"/>
          </a:xfrm>
          <a:solidFill>
            <a:schemeClr val="bg1"/>
          </a:solidFill>
        </p:grpSpPr>
        <p:sp>
          <p:nvSpPr>
            <p:cNvPr id="45" name="Google Shape;6178;p57"/>
            <p:cNvSpPr/>
            <p:nvPr/>
          </p:nvSpPr>
          <p:spPr>
            <a:xfrm>
              <a:off x="1841375" y="4649825"/>
              <a:ext cx="43325" cy="43300"/>
            </a:xfrm>
            <a:custGeom>
              <a:avLst/>
              <a:gdLst/>
              <a:ahLst/>
              <a:cxnLst/>
              <a:rect l="l" t="t" r="r" b="b"/>
              <a:pathLst>
                <a:path w="1733" h="1732" extrusionOk="0">
                  <a:moveTo>
                    <a:pt x="868" y="0"/>
                  </a:moveTo>
                  <a:cubicBezTo>
                    <a:pt x="389" y="0"/>
                    <a:pt x="1" y="386"/>
                    <a:pt x="1" y="865"/>
                  </a:cubicBezTo>
                  <a:cubicBezTo>
                    <a:pt x="1" y="1343"/>
                    <a:pt x="389" y="1732"/>
                    <a:pt x="868" y="1732"/>
                  </a:cubicBezTo>
                  <a:cubicBezTo>
                    <a:pt x="1347" y="1732"/>
                    <a:pt x="1732" y="1343"/>
                    <a:pt x="1732" y="865"/>
                  </a:cubicBezTo>
                  <a:cubicBezTo>
                    <a:pt x="1732" y="386"/>
                    <a:pt x="1347" y="0"/>
                    <a:pt x="8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46" name="Google Shape;6179;p57"/>
            <p:cNvSpPr/>
            <p:nvPr/>
          </p:nvSpPr>
          <p:spPr>
            <a:xfrm>
              <a:off x="1582425" y="4649825"/>
              <a:ext cx="43300" cy="43300"/>
            </a:xfrm>
            <a:custGeom>
              <a:avLst/>
              <a:gdLst/>
              <a:ahLst/>
              <a:cxnLst/>
              <a:rect l="l" t="t" r="r" b="b"/>
              <a:pathLst>
                <a:path w="1732" h="1732" extrusionOk="0">
                  <a:moveTo>
                    <a:pt x="864" y="0"/>
                  </a:moveTo>
                  <a:cubicBezTo>
                    <a:pt x="386" y="0"/>
                    <a:pt x="0" y="386"/>
                    <a:pt x="0" y="865"/>
                  </a:cubicBezTo>
                  <a:cubicBezTo>
                    <a:pt x="0" y="1343"/>
                    <a:pt x="386" y="1732"/>
                    <a:pt x="864" y="1732"/>
                  </a:cubicBezTo>
                  <a:cubicBezTo>
                    <a:pt x="1343" y="1732"/>
                    <a:pt x="1732" y="1343"/>
                    <a:pt x="1732" y="865"/>
                  </a:cubicBezTo>
                  <a:cubicBezTo>
                    <a:pt x="1732" y="386"/>
                    <a:pt x="1343" y="0"/>
                    <a:pt x="86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47" name="Google Shape;6180;p57"/>
            <p:cNvSpPr/>
            <p:nvPr/>
          </p:nvSpPr>
          <p:spPr>
            <a:xfrm>
              <a:off x="1492675" y="4420975"/>
              <a:ext cx="481825" cy="356475"/>
            </a:xfrm>
            <a:custGeom>
              <a:avLst/>
              <a:gdLst/>
              <a:ahLst/>
              <a:cxnLst/>
              <a:rect l="l" t="t" r="r" b="b"/>
              <a:pathLst>
                <a:path w="19273" h="14259" extrusionOk="0">
                  <a:moveTo>
                    <a:pt x="12783" y="1126"/>
                  </a:moveTo>
                  <a:cubicBezTo>
                    <a:pt x="14322" y="1126"/>
                    <a:pt x="15629" y="2382"/>
                    <a:pt x="15822" y="4047"/>
                  </a:cubicBezTo>
                  <a:cubicBezTo>
                    <a:pt x="15825" y="4065"/>
                    <a:pt x="15828" y="4083"/>
                    <a:pt x="15831" y="4099"/>
                  </a:cubicBezTo>
                  <a:lnTo>
                    <a:pt x="16198" y="5854"/>
                  </a:lnTo>
                  <a:lnTo>
                    <a:pt x="9381" y="5854"/>
                  </a:lnTo>
                  <a:lnTo>
                    <a:pt x="11672" y="4099"/>
                  </a:lnTo>
                  <a:cubicBezTo>
                    <a:pt x="11925" y="3909"/>
                    <a:pt x="11973" y="3550"/>
                    <a:pt x="11784" y="3301"/>
                  </a:cubicBezTo>
                  <a:cubicBezTo>
                    <a:pt x="11672" y="3157"/>
                    <a:pt x="11504" y="3082"/>
                    <a:pt x="11334" y="3082"/>
                  </a:cubicBezTo>
                  <a:cubicBezTo>
                    <a:pt x="11212" y="3082"/>
                    <a:pt x="11089" y="3121"/>
                    <a:pt x="10986" y="3201"/>
                  </a:cubicBezTo>
                  <a:lnTo>
                    <a:pt x="7598" y="5800"/>
                  </a:lnTo>
                  <a:cubicBezTo>
                    <a:pt x="7577" y="5818"/>
                    <a:pt x="7556" y="5836"/>
                    <a:pt x="7535" y="5854"/>
                  </a:cubicBezTo>
                  <a:lnTo>
                    <a:pt x="3072" y="5854"/>
                  </a:lnTo>
                  <a:lnTo>
                    <a:pt x="3440" y="4099"/>
                  </a:lnTo>
                  <a:cubicBezTo>
                    <a:pt x="3446" y="4083"/>
                    <a:pt x="3446" y="4065"/>
                    <a:pt x="3449" y="4047"/>
                  </a:cubicBezTo>
                  <a:cubicBezTo>
                    <a:pt x="3641" y="2382"/>
                    <a:pt x="4948" y="1126"/>
                    <a:pt x="6490" y="1126"/>
                  </a:cubicBezTo>
                  <a:close/>
                  <a:moveTo>
                    <a:pt x="11404" y="9606"/>
                  </a:moveTo>
                  <a:cubicBezTo>
                    <a:pt x="11718" y="9606"/>
                    <a:pt x="11967" y="9856"/>
                    <a:pt x="11967" y="10169"/>
                  </a:cubicBezTo>
                  <a:cubicBezTo>
                    <a:pt x="11967" y="10482"/>
                    <a:pt x="11718" y="10735"/>
                    <a:pt x="11404" y="10735"/>
                  </a:cubicBezTo>
                  <a:lnTo>
                    <a:pt x="7755" y="10735"/>
                  </a:lnTo>
                  <a:cubicBezTo>
                    <a:pt x="7442" y="10735"/>
                    <a:pt x="7189" y="10482"/>
                    <a:pt x="7189" y="10169"/>
                  </a:cubicBezTo>
                  <a:cubicBezTo>
                    <a:pt x="7189" y="9856"/>
                    <a:pt x="7442" y="9606"/>
                    <a:pt x="7755" y="9606"/>
                  </a:cubicBezTo>
                  <a:close/>
                  <a:moveTo>
                    <a:pt x="4457" y="8025"/>
                  </a:moveTo>
                  <a:cubicBezTo>
                    <a:pt x="5264" y="8025"/>
                    <a:pt x="5990" y="8510"/>
                    <a:pt x="6300" y="9254"/>
                  </a:cubicBezTo>
                  <a:cubicBezTo>
                    <a:pt x="6607" y="10001"/>
                    <a:pt x="6439" y="10859"/>
                    <a:pt x="5867" y="11428"/>
                  </a:cubicBezTo>
                  <a:cubicBezTo>
                    <a:pt x="5486" y="11811"/>
                    <a:pt x="4976" y="12014"/>
                    <a:pt x="4456" y="12014"/>
                  </a:cubicBezTo>
                  <a:cubicBezTo>
                    <a:pt x="4199" y="12014"/>
                    <a:pt x="3940" y="11964"/>
                    <a:pt x="3693" y="11862"/>
                  </a:cubicBezTo>
                  <a:cubicBezTo>
                    <a:pt x="2949" y="11554"/>
                    <a:pt x="2461" y="10826"/>
                    <a:pt x="2461" y="10019"/>
                  </a:cubicBezTo>
                  <a:cubicBezTo>
                    <a:pt x="2464" y="8920"/>
                    <a:pt x="3355" y="8025"/>
                    <a:pt x="4454" y="8025"/>
                  </a:cubicBezTo>
                  <a:close/>
                  <a:moveTo>
                    <a:pt x="14816" y="8025"/>
                  </a:moveTo>
                  <a:cubicBezTo>
                    <a:pt x="15915" y="8025"/>
                    <a:pt x="16810" y="8917"/>
                    <a:pt x="16810" y="10019"/>
                  </a:cubicBezTo>
                  <a:cubicBezTo>
                    <a:pt x="16810" y="10826"/>
                    <a:pt x="16325" y="11554"/>
                    <a:pt x="15578" y="11862"/>
                  </a:cubicBezTo>
                  <a:cubicBezTo>
                    <a:pt x="15332" y="11964"/>
                    <a:pt x="15073" y="12014"/>
                    <a:pt x="14816" y="12014"/>
                  </a:cubicBezTo>
                  <a:cubicBezTo>
                    <a:pt x="14297" y="12014"/>
                    <a:pt x="13786" y="11811"/>
                    <a:pt x="13404" y="11428"/>
                  </a:cubicBezTo>
                  <a:cubicBezTo>
                    <a:pt x="12835" y="10859"/>
                    <a:pt x="12663" y="10001"/>
                    <a:pt x="12973" y="9254"/>
                  </a:cubicBezTo>
                  <a:cubicBezTo>
                    <a:pt x="13280" y="8510"/>
                    <a:pt x="14009" y="8025"/>
                    <a:pt x="14816" y="8025"/>
                  </a:cubicBezTo>
                  <a:close/>
                  <a:moveTo>
                    <a:pt x="6490" y="0"/>
                  </a:moveTo>
                  <a:cubicBezTo>
                    <a:pt x="4385" y="0"/>
                    <a:pt x="2599" y="1671"/>
                    <a:pt x="2331" y="3894"/>
                  </a:cubicBezTo>
                  <a:lnTo>
                    <a:pt x="1907" y="5917"/>
                  </a:lnTo>
                  <a:cubicBezTo>
                    <a:pt x="799" y="6143"/>
                    <a:pt x="1" y="7119"/>
                    <a:pt x="1" y="8251"/>
                  </a:cubicBezTo>
                  <a:lnTo>
                    <a:pt x="1" y="11877"/>
                  </a:lnTo>
                  <a:cubicBezTo>
                    <a:pt x="1" y="13192"/>
                    <a:pt x="1064" y="14255"/>
                    <a:pt x="2380" y="14258"/>
                  </a:cubicBezTo>
                  <a:lnTo>
                    <a:pt x="16894" y="14258"/>
                  </a:lnTo>
                  <a:cubicBezTo>
                    <a:pt x="18207" y="14255"/>
                    <a:pt x="19270" y="13192"/>
                    <a:pt x="19273" y="11880"/>
                  </a:cubicBezTo>
                  <a:lnTo>
                    <a:pt x="19273" y="8251"/>
                  </a:lnTo>
                  <a:cubicBezTo>
                    <a:pt x="19270" y="7119"/>
                    <a:pt x="18472" y="6143"/>
                    <a:pt x="17364" y="5917"/>
                  </a:cubicBezTo>
                  <a:lnTo>
                    <a:pt x="16939" y="3894"/>
                  </a:lnTo>
                  <a:cubicBezTo>
                    <a:pt x="16671" y="1671"/>
                    <a:pt x="14885" y="0"/>
                    <a:pt x="1278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48" name="Google Shape;6181;p57"/>
            <p:cNvSpPr/>
            <p:nvPr/>
          </p:nvSpPr>
          <p:spPr>
            <a:xfrm>
              <a:off x="1546875" y="4805650"/>
              <a:ext cx="118975" cy="53850"/>
            </a:xfrm>
            <a:custGeom>
              <a:avLst/>
              <a:gdLst/>
              <a:ahLst/>
              <a:cxnLst/>
              <a:rect l="l" t="t" r="r" b="b"/>
              <a:pathLst>
                <a:path w="4759" h="2154" extrusionOk="0">
                  <a:moveTo>
                    <a:pt x="1" y="1"/>
                  </a:moveTo>
                  <a:lnTo>
                    <a:pt x="1" y="458"/>
                  </a:lnTo>
                  <a:cubicBezTo>
                    <a:pt x="1" y="1395"/>
                    <a:pt x="757" y="2151"/>
                    <a:pt x="1693" y="2154"/>
                  </a:cubicBezTo>
                  <a:lnTo>
                    <a:pt x="3063" y="2154"/>
                  </a:lnTo>
                  <a:cubicBezTo>
                    <a:pt x="4000" y="2151"/>
                    <a:pt x="4756" y="1395"/>
                    <a:pt x="4759" y="458"/>
                  </a:cubicBezTo>
                  <a:lnTo>
                    <a:pt x="475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49" name="Google Shape;6182;p57"/>
            <p:cNvSpPr/>
            <p:nvPr/>
          </p:nvSpPr>
          <p:spPr>
            <a:xfrm>
              <a:off x="1801325" y="4805650"/>
              <a:ext cx="118975" cy="53850"/>
            </a:xfrm>
            <a:custGeom>
              <a:avLst/>
              <a:gdLst/>
              <a:ahLst/>
              <a:cxnLst/>
              <a:rect l="l" t="t" r="r" b="b"/>
              <a:pathLst>
                <a:path w="4759" h="2154" extrusionOk="0">
                  <a:moveTo>
                    <a:pt x="1" y="1"/>
                  </a:moveTo>
                  <a:lnTo>
                    <a:pt x="1" y="458"/>
                  </a:lnTo>
                  <a:cubicBezTo>
                    <a:pt x="1" y="1395"/>
                    <a:pt x="757" y="2151"/>
                    <a:pt x="1693" y="2154"/>
                  </a:cubicBezTo>
                  <a:lnTo>
                    <a:pt x="3063" y="2154"/>
                  </a:lnTo>
                  <a:cubicBezTo>
                    <a:pt x="4000" y="2151"/>
                    <a:pt x="4756" y="1395"/>
                    <a:pt x="4759" y="458"/>
                  </a:cubicBezTo>
                  <a:lnTo>
                    <a:pt x="475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grpSp>
      <p:grpSp>
        <p:nvGrpSpPr>
          <p:cNvPr id="50" name="Google Shape;6049;p57"/>
          <p:cNvGrpSpPr/>
          <p:nvPr/>
        </p:nvGrpSpPr>
        <p:grpSpPr>
          <a:xfrm>
            <a:off x="712472" y="2669931"/>
            <a:ext cx="947956" cy="869956"/>
            <a:chOff x="1492675" y="2620775"/>
            <a:chExt cx="481825" cy="481825"/>
          </a:xfrm>
          <a:solidFill>
            <a:schemeClr val="bg1"/>
          </a:solidFill>
        </p:grpSpPr>
        <p:sp>
          <p:nvSpPr>
            <p:cNvPr id="51" name="Google Shape;6050;p57"/>
            <p:cNvSpPr/>
            <p:nvPr/>
          </p:nvSpPr>
          <p:spPr>
            <a:xfrm>
              <a:off x="1677125" y="2620775"/>
              <a:ext cx="112950" cy="113850"/>
            </a:xfrm>
            <a:custGeom>
              <a:avLst/>
              <a:gdLst/>
              <a:ahLst/>
              <a:cxnLst/>
              <a:rect l="l" t="t" r="r" b="b"/>
              <a:pathLst>
                <a:path w="4518" h="4554" extrusionOk="0">
                  <a:moveTo>
                    <a:pt x="2259" y="0"/>
                  </a:moveTo>
                  <a:cubicBezTo>
                    <a:pt x="1009" y="0"/>
                    <a:pt x="0" y="1048"/>
                    <a:pt x="0" y="2298"/>
                  </a:cubicBezTo>
                  <a:cubicBezTo>
                    <a:pt x="0" y="3544"/>
                    <a:pt x="1009" y="4553"/>
                    <a:pt x="2259" y="4553"/>
                  </a:cubicBezTo>
                  <a:cubicBezTo>
                    <a:pt x="3505" y="4553"/>
                    <a:pt x="4517" y="3544"/>
                    <a:pt x="4517" y="2298"/>
                  </a:cubicBezTo>
                  <a:cubicBezTo>
                    <a:pt x="4517" y="1048"/>
                    <a:pt x="3505" y="0"/>
                    <a:pt x="225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52" name="Google Shape;6051;p57"/>
            <p:cNvSpPr/>
            <p:nvPr/>
          </p:nvSpPr>
          <p:spPr>
            <a:xfrm>
              <a:off x="1492675" y="2734675"/>
              <a:ext cx="481825" cy="367925"/>
            </a:xfrm>
            <a:custGeom>
              <a:avLst/>
              <a:gdLst/>
              <a:ahLst/>
              <a:cxnLst/>
              <a:rect l="l" t="t" r="r" b="b"/>
              <a:pathLst>
                <a:path w="19273" h="14717" extrusionOk="0">
                  <a:moveTo>
                    <a:pt x="5120" y="4517"/>
                  </a:moveTo>
                  <a:cubicBezTo>
                    <a:pt x="5623" y="4517"/>
                    <a:pt x="5873" y="5122"/>
                    <a:pt x="5517" y="5481"/>
                  </a:cubicBezTo>
                  <a:cubicBezTo>
                    <a:pt x="5403" y="5595"/>
                    <a:pt x="5262" y="5647"/>
                    <a:pt x="5123" y="5647"/>
                  </a:cubicBezTo>
                  <a:cubicBezTo>
                    <a:pt x="4833" y="5647"/>
                    <a:pt x="4554" y="5421"/>
                    <a:pt x="4554" y="5080"/>
                  </a:cubicBezTo>
                  <a:cubicBezTo>
                    <a:pt x="4554" y="4767"/>
                    <a:pt x="4807" y="4517"/>
                    <a:pt x="5120" y="4517"/>
                  </a:cubicBezTo>
                  <a:close/>
                  <a:moveTo>
                    <a:pt x="3991" y="0"/>
                  </a:moveTo>
                  <a:cubicBezTo>
                    <a:pt x="3677" y="0"/>
                    <a:pt x="3425" y="250"/>
                    <a:pt x="3425" y="563"/>
                  </a:cubicBezTo>
                  <a:lnTo>
                    <a:pt x="3425" y="2572"/>
                  </a:lnTo>
                  <a:cubicBezTo>
                    <a:pt x="2455" y="3367"/>
                    <a:pt x="1750" y="4439"/>
                    <a:pt x="1401" y="5646"/>
                  </a:cubicBezTo>
                  <a:lnTo>
                    <a:pt x="564" y="5646"/>
                  </a:lnTo>
                  <a:cubicBezTo>
                    <a:pt x="251" y="5646"/>
                    <a:pt x="1" y="5896"/>
                    <a:pt x="1" y="6209"/>
                  </a:cubicBezTo>
                  <a:lnTo>
                    <a:pt x="1" y="9597"/>
                  </a:lnTo>
                  <a:cubicBezTo>
                    <a:pt x="1" y="9910"/>
                    <a:pt x="251" y="10163"/>
                    <a:pt x="564" y="10163"/>
                  </a:cubicBezTo>
                  <a:lnTo>
                    <a:pt x="1850" y="10163"/>
                  </a:lnTo>
                  <a:cubicBezTo>
                    <a:pt x="2446" y="11322"/>
                    <a:pt x="3391" y="12265"/>
                    <a:pt x="4554" y="12858"/>
                  </a:cubicBezTo>
                  <a:lnTo>
                    <a:pt x="4554" y="14153"/>
                  </a:lnTo>
                  <a:cubicBezTo>
                    <a:pt x="4554" y="14463"/>
                    <a:pt x="4807" y="14716"/>
                    <a:pt x="5120" y="14716"/>
                  </a:cubicBezTo>
                  <a:lnTo>
                    <a:pt x="7378" y="14716"/>
                  </a:lnTo>
                  <a:cubicBezTo>
                    <a:pt x="7688" y="14716"/>
                    <a:pt x="7941" y="14463"/>
                    <a:pt x="7941" y="14153"/>
                  </a:cubicBezTo>
                  <a:lnTo>
                    <a:pt x="7941" y="13551"/>
                  </a:lnTo>
                  <a:lnTo>
                    <a:pt x="11329" y="13551"/>
                  </a:lnTo>
                  <a:lnTo>
                    <a:pt x="11329" y="14153"/>
                  </a:lnTo>
                  <a:cubicBezTo>
                    <a:pt x="11329" y="14463"/>
                    <a:pt x="11582" y="14716"/>
                    <a:pt x="11895" y="14716"/>
                  </a:cubicBezTo>
                  <a:lnTo>
                    <a:pt x="14154" y="14716"/>
                  </a:lnTo>
                  <a:cubicBezTo>
                    <a:pt x="14464" y="14716"/>
                    <a:pt x="14717" y="14463"/>
                    <a:pt x="14717" y="14153"/>
                  </a:cubicBezTo>
                  <a:lnTo>
                    <a:pt x="14717" y="12864"/>
                  </a:lnTo>
                  <a:cubicBezTo>
                    <a:pt x="16647" y="11880"/>
                    <a:pt x="17945" y="9958"/>
                    <a:pt x="18107" y="7808"/>
                  </a:cubicBezTo>
                  <a:cubicBezTo>
                    <a:pt x="18800" y="7582"/>
                    <a:pt x="19270" y="6938"/>
                    <a:pt x="19273" y="6209"/>
                  </a:cubicBezTo>
                  <a:lnTo>
                    <a:pt x="19273" y="5080"/>
                  </a:lnTo>
                  <a:cubicBezTo>
                    <a:pt x="19273" y="4767"/>
                    <a:pt x="19020" y="4517"/>
                    <a:pt x="18707" y="4517"/>
                  </a:cubicBezTo>
                  <a:cubicBezTo>
                    <a:pt x="18393" y="4517"/>
                    <a:pt x="18144" y="4767"/>
                    <a:pt x="18144" y="5080"/>
                  </a:cubicBezTo>
                  <a:lnTo>
                    <a:pt x="18144" y="6209"/>
                  </a:lnTo>
                  <a:cubicBezTo>
                    <a:pt x="18141" y="6300"/>
                    <a:pt x="18116" y="6387"/>
                    <a:pt x="18074" y="6465"/>
                  </a:cubicBezTo>
                  <a:cubicBezTo>
                    <a:pt x="17647" y="3454"/>
                    <a:pt x="15021" y="1129"/>
                    <a:pt x="11895" y="1129"/>
                  </a:cubicBezTo>
                  <a:lnTo>
                    <a:pt x="7378" y="1129"/>
                  </a:lnTo>
                  <a:cubicBezTo>
                    <a:pt x="7020" y="1129"/>
                    <a:pt x="6665" y="1166"/>
                    <a:pt x="6315" y="1232"/>
                  </a:cubicBezTo>
                  <a:cubicBezTo>
                    <a:pt x="5788" y="464"/>
                    <a:pt x="4921" y="3"/>
                    <a:pt x="39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grpSp>
      <p:pic>
        <p:nvPicPr>
          <p:cNvPr id="14" name="Picture 13">
            <a:hlinkClick r:id="rId9"/>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579497" y="3326367"/>
            <a:ext cx="3129050" cy="1611383"/>
          </a:xfrm>
          <a:prstGeom prst="roundRect">
            <a:avLst>
              <a:gd name="adj" fmla="val 8594"/>
            </a:avLst>
          </a:prstGeom>
          <a:solidFill>
            <a:srgbClr val="FFFFFF">
              <a:shade val="85000"/>
            </a:srgbClr>
          </a:solidFill>
          <a:ln>
            <a:noFill/>
          </a:ln>
          <a:effectLst/>
        </p:spPr>
      </p:pic>
    </p:spTree>
    <p:custDataLst>
      <p:tags r:id="rId1"/>
    </p:custDataLst>
    <p:extLst>
      <p:ext uri="{BB962C8B-B14F-4D97-AF65-F5344CB8AC3E}">
        <p14:creationId xmlns:p14="http://schemas.microsoft.com/office/powerpoint/2010/main" val="27137384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3733" y="177839"/>
            <a:ext cx="7124535" cy="439981"/>
          </a:xfrm>
        </p:spPr>
        <p:txBody>
          <a:bodyPr/>
          <a:lstStyle/>
          <a:p>
            <a:r>
              <a:rPr lang="en-GB" sz="3200" dirty="0"/>
              <a:t>Diversity and Inclusion at United Utilities </a:t>
            </a:r>
          </a:p>
        </p:txBody>
      </p:sp>
      <p:sp>
        <p:nvSpPr>
          <p:cNvPr id="4" name="Text Placeholder 3"/>
          <p:cNvSpPr>
            <a:spLocks noGrp="1"/>
          </p:cNvSpPr>
          <p:nvPr>
            <p:ph type="body" sz="quarter" idx="11"/>
          </p:nvPr>
        </p:nvSpPr>
        <p:spPr>
          <a:xfrm>
            <a:off x="0" y="700212"/>
            <a:ext cx="12025744" cy="4319287"/>
          </a:xfrm>
        </p:spPr>
        <p:txBody>
          <a:bodyPr/>
          <a:lstStyle/>
          <a:p>
            <a:pPr algn="ctr"/>
            <a:r>
              <a:rPr lang="en-GB" sz="1800" dirty="0"/>
              <a:t>We value diversity, providing equality of opportunity and constantly recruiting and promoting on merit. Our aim is to create a workforce that is representative of the communities we serve, and it is vital to us that we’re able to create an inclusive and supportive working environment where our employees feel they can bring their whole selves to the work place, and fulfil their full potential. </a:t>
            </a:r>
          </a:p>
        </p:txBody>
      </p:sp>
      <p:sp>
        <p:nvSpPr>
          <p:cNvPr id="6" name="Rectangle 5"/>
          <p:cNvSpPr/>
          <p:nvPr/>
        </p:nvSpPr>
        <p:spPr>
          <a:xfrm>
            <a:off x="1" y="6120715"/>
            <a:ext cx="12192000" cy="73728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pic>
        <p:nvPicPr>
          <p:cNvPr id="7" name="Picture 6">
            <a:hlinkClick r:id="" action="ppaction://hlinkshowjump?jump=nextslide"/>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57247" y="6120000"/>
            <a:ext cx="734753" cy="738000"/>
          </a:xfrm>
          <a:prstGeom prst="rect">
            <a:avLst/>
          </a:prstGeom>
        </p:spPr>
      </p:pic>
      <p:pic>
        <p:nvPicPr>
          <p:cNvPr id="8" name="Picture 7">
            <a:hlinkClick r:id="" action="ppaction://hlinkshowjump?jump=previousslid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6759" y="6120000"/>
            <a:ext cx="1042073" cy="738000"/>
          </a:xfrm>
          <a:prstGeom prst="rect">
            <a:avLst/>
          </a:prstGeom>
        </p:spPr>
      </p:pic>
      <p:pic>
        <p:nvPicPr>
          <p:cNvPr id="9" name="Picture 8">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120000"/>
            <a:ext cx="734754" cy="738000"/>
          </a:xfrm>
          <a:prstGeom prst="rect">
            <a:avLst/>
          </a:prstGeom>
        </p:spPr>
      </p:pic>
      <p:cxnSp>
        <p:nvCxnSpPr>
          <p:cNvPr id="11" name="Straight Connector 10"/>
          <p:cNvCxnSpPr/>
          <p:nvPr/>
        </p:nvCxnSpPr>
        <p:spPr>
          <a:xfrm>
            <a:off x="11460958" y="6279355"/>
            <a:ext cx="0" cy="38814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7" cstate="print">
            <a:extLst>
              <a:ext uri="{28A0092B-C50C-407E-A947-70E740481C1C}">
                <a14:useLocalDpi xmlns:a14="http://schemas.microsoft.com/office/drawing/2010/main" val="0"/>
              </a:ext>
            </a:extLst>
          </a:blip>
          <a:srcRect t="44157" r="71753"/>
          <a:stretch/>
        </p:blipFill>
        <p:spPr>
          <a:xfrm>
            <a:off x="243767" y="5065295"/>
            <a:ext cx="1638042" cy="961543"/>
          </a:xfrm>
          <a:prstGeom prst="rect">
            <a:avLst/>
          </a:prstGeom>
        </p:spPr>
      </p:pic>
      <p:pic>
        <p:nvPicPr>
          <p:cNvPr id="10" name="Picture 9"/>
          <p:cNvPicPr>
            <a:picLocks noChangeAspect="1"/>
          </p:cNvPicPr>
          <p:nvPr/>
        </p:nvPicPr>
        <p:blipFill rotWithShape="1">
          <a:blip r:embed="rId8" cstate="print">
            <a:extLst>
              <a:ext uri="{28A0092B-C50C-407E-A947-70E740481C1C}">
                <a14:useLocalDpi xmlns:a14="http://schemas.microsoft.com/office/drawing/2010/main" val="0"/>
              </a:ext>
            </a:extLst>
          </a:blip>
          <a:srcRect l="30141" t="44157" r="28004" b="5452"/>
          <a:stretch/>
        </p:blipFill>
        <p:spPr>
          <a:xfrm>
            <a:off x="2103102" y="5075928"/>
            <a:ext cx="2239619" cy="800588"/>
          </a:xfrm>
          <a:prstGeom prst="rect">
            <a:avLst/>
          </a:prstGeom>
        </p:spPr>
      </p:pic>
      <p:pic>
        <p:nvPicPr>
          <p:cNvPr id="12" name="Picture 11"/>
          <p:cNvPicPr>
            <a:picLocks noChangeAspect="1"/>
          </p:cNvPicPr>
          <p:nvPr/>
        </p:nvPicPr>
        <p:blipFill rotWithShape="1">
          <a:blip r:embed="rId9">
            <a:extLst>
              <a:ext uri="{28A0092B-C50C-407E-A947-70E740481C1C}">
                <a14:useLocalDpi xmlns:a14="http://schemas.microsoft.com/office/drawing/2010/main" val="0"/>
              </a:ext>
            </a:extLst>
          </a:blip>
          <a:srcRect t="2059" r="82643" b="59670"/>
          <a:stretch/>
        </p:blipFill>
        <p:spPr>
          <a:xfrm>
            <a:off x="4445182" y="5070230"/>
            <a:ext cx="1283532" cy="840347"/>
          </a:xfrm>
          <a:prstGeom prst="rect">
            <a:avLst/>
          </a:prstGeom>
        </p:spPr>
      </p:pic>
      <p:pic>
        <p:nvPicPr>
          <p:cNvPr id="13" name="Picture 12"/>
          <p:cNvPicPr>
            <a:picLocks noChangeAspect="1"/>
          </p:cNvPicPr>
          <p:nvPr/>
        </p:nvPicPr>
        <p:blipFill rotWithShape="1">
          <a:blip r:embed="rId10" cstate="print">
            <a:extLst>
              <a:ext uri="{28A0092B-C50C-407E-A947-70E740481C1C}">
                <a14:useLocalDpi xmlns:a14="http://schemas.microsoft.com/office/drawing/2010/main" val="0"/>
              </a:ext>
            </a:extLst>
          </a:blip>
          <a:srcRect l="17735" t="464" r="57833" b="57757"/>
          <a:stretch/>
        </p:blipFill>
        <p:spPr>
          <a:xfrm>
            <a:off x="6022119" y="5140125"/>
            <a:ext cx="1558309" cy="791234"/>
          </a:xfrm>
          <a:prstGeom prst="rect">
            <a:avLst/>
          </a:prstGeom>
        </p:spPr>
      </p:pic>
      <p:pic>
        <p:nvPicPr>
          <p:cNvPr id="14" name="Picture 13"/>
          <p:cNvPicPr>
            <a:picLocks noChangeAspect="1"/>
          </p:cNvPicPr>
          <p:nvPr/>
        </p:nvPicPr>
        <p:blipFill rotWithShape="1">
          <a:blip r:embed="rId11" cstate="print">
            <a:extLst>
              <a:ext uri="{28A0092B-C50C-407E-A947-70E740481C1C}">
                <a14:useLocalDpi xmlns:a14="http://schemas.microsoft.com/office/drawing/2010/main" val="0"/>
              </a:ext>
            </a:extLst>
          </a:blip>
          <a:srcRect l="64702" t="1111" r="258" b="60301"/>
          <a:stretch/>
        </p:blipFill>
        <p:spPr>
          <a:xfrm>
            <a:off x="8002372" y="5120438"/>
            <a:ext cx="2318376" cy="758172"/>
          </a:xfrm>
          <a:prstGeom prst="rect">
            <a:avLst/>
          </a:prstGeom>
        </p:spPr>
      </p:pic>
      <p:pic>
        <p:nvPicPr>
          <p:cNvPr id="15" name="Picture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596881" y="5070183"/>
            <a:ext cx="1122311" cy="833970"/>
          </a:xfrm>
          <a:prstGeom prst="rect">
            <a:avLst/>
          </a:prstGeom>
        </p:spPr>
      </p:pic>
      <p:grpSp>
        <p:nvGrpSpPr>
          <p:cNvPr id="22" name="Group 21"/>
          <p:cNvGrpSpPr/>
          <p:nvPr/>
        </p:nvGrpSpPr>
        <p:grpSpPr>
          <a:xfrm>
            <a:off x="5029200" y="2036619"/>
            <a:ext cx="6996544" cy="2565861"/>
            <a:chOff x="8822207" y="428650"/>
            <a:chExt cx="3183467" cy="2741754"/>
          </a:xfrm>
        </p:grpSpPr>
        <p:sp>
          <p:nvSpPr>
            <p:cNvPr id="19" name="Rounded Rectangle 18"/>
            <p:cNvSpPr/>
            <p:nvPr/>
          </p:nvSpPr>
          <p:spPr>
            <a:xfrm>
              <a:off x="8822207" y="428650"/>
              <a:ext cx="3183467" cy="2741754"/>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6" name="TextBox 15"/>
            <p:cNvSpPr txBox="1"/>
            <p:nvPr/>
          </p:nvSpPr>
          <p:spPr>
            <a:xfrm>
              <a:off x="9085243" y="494193"/>
              <a:ext cx="2573865" cy="411191"/>
            </a:xfrm>
            <a:prstGeom prst="rect">
              <a:avLst/>
            </a:prstGeom>
            <a:noFill/>
          </p:spPr>
          <p:txBody>
            <a:bodyPr wrap="square" rtlCol="0">
              <a:spAutoFit/>
            </a:bodyPr>
            <a:lstStyle/>
            <a:p>
              <a:pPr algn="ctr"/>
              <a:r>
                <a:rPr lang="en-GB" b="1" dirty="0">
                  <a:solidFill>
                    <a:srgbClr val="92D050"/>
                  </a:solidFill>
                </a:rPr>
                <a:t>Employee Networks</a:t>
              </a:r>
            </a:p>
          </p:txBody>
        </p:sp>
        <p:sp>
          <p:nvSpPr>
            <p:cNvPr id="21" name="TextBox 20"/>
            <p:cNvSpPr txBox="1"/>
            <p:nvPr/>
          </p:nvSpPr>
          <p:spPr>
            <a:xfrm>
              <a:off x="8829375" y="860238"/>
              <a:ext cx="3151222" cy="822382"/>
            </a:xfrm>
            <a:prstGeom prst="rect">
              <a:avLst/>
            </a:prstGeom>
            <a:noFill/>
          </p:spPr>
          <p:txBody>
            <a:bodyPr wrap="square" rtlCol="0">
              <a:spAutoFit/>
            </a:bodyPr>
            <a:lstStyle/>
            <a:p>
              <a:pPr algn="ctr"/>
              <a:r>
                <a:rPr lang="en-GB" sz="1400" dirty="0">
                  <a:solidFill>
                    <a:srgbClr val="FFFFFF"/>
                  </a:solidFill>
                </a:rPr>
                <a:t>Our employee networks have been created to assist in supporting our employees feel comfortable and confident to go about their day jobs. These Networks are ran by employees who all share a common experience and wish to support one another, whilst also driving the diversity and inclusion agenda within the business forward. </a:t>
              </a:r>
              <a:endParaRPr lang="en-GB" sz="1400" b="1" dirty="0">
                <a:solidFill>
                  <a:srgbClr val="FFFFFF"/>
                </a:solidFill>
              </a:endParaRPr>
            </a:p>
          </p:txBody>
        </p:sp>
        <p:sp>
          <p:nvSpPr>
            <p:cNvPr id="17" name="TextBox 16"/>
            <p:cNvSpPr txBox="1"/>
            <p:nvPr/>
          </p:nvSpPr>
          <p:spPr>
            <a:xfrm>
              <a:off x="9376745" y="1893438"/>
              <a:ext cx="1144403" cy="1062243"/>
            </a:xfrm>
            <a:prstGeom prst="rect">
              <a:avLst/>
            </a:prstGeom>
            <a:noFill/>
          </p:spPr>
          <p:txBody>
            <a:bodyPr wrap="square" rtlCol="0">
              <a:spAutoFit/>
            </a:bodyPr>
            <a:lstStyle/>
            <a:p>
              <a:pPr marL="285750" indent="-285750">
                <a:buFont typeface="Arial" panose="020B0604020202020204" pitchFamily="34" charset="0"/>
                <a:buChar char="•"/>
              </a:pPr>
              <a:r>
                <a:rPr lang="en-GB" sz="1400" dirty="0">
                  <a:solidFill>
                    <a:srgbClr val="FFFFFF"/>
                  </a:solidFill>
                </a:rPr>
                <a:t>Gender Equality Network (GENEQ)</a:t>
              </a:r>
            </a:p>
            <a:p>
              <a:pPr marL="285750" indent="-285750">
                <a:buFont typeface="Arial" panose="020B0604020202020204" pitchFamily="34" charset="0"/>
                <a:buChar char="•"/>
              </a:pPr>
              <a:r>
                <a:rPr lang="en-GB" sz="1400" dirty="0">
                  <a:solidFill>
                    <a:srgbClr val="FFFFFF"/>
                  </a:solidFill>
                </a:rPr>
                <a:t>Multicultural Network</a:t>
              </a:r>
            </a:p>
            <a:p>
              <a:pPr marL="285750" indent="-285750">
                <a:buFont typeface="Arial" panose="020B0604020202020204" pitchFamily="34" charset="0"/>
                <a:buChar char="•"/>
              </a:pPr>
              <a:r>
                <a:rPr lang="en-GB" sz="1400" dirty="0">
                  <a:solidFill>
                    <a:srgbClr val="FFFFFF"/>
                  </a:solidFill>
                </a:rPr>
                <a:t>Identity LGBT+ Network</a:t>
              </a:r>
            </a:p>
            <a:p>
              <a:pPr marL="285750" indent="-285750">
                <a:buFont typeface="Arial" panose="020B0604020202020204" pitchFamily="34" charset="0"/>
                <a:buChar char="•"/>
              </a:pPr>
              <a:r>
                <a:rPr lang="en-GB" sz="1400" dirty="0">
                  <a:solidFill>
                    <a:srgbClr val="FFFFFF"/>
                  </a:solidFill>
                </a:rPr>
                <a:t>Armed Forces Network</a:t>
              </a:r>
            </a:p>
          </p:txBody>
        </p:sp>
      </p:grpSp>
      <p:sp>
        <p:nvSpPr>
          <p:cNvPr id="23" name="TextBox 22"/>
          <p:cNvSpPr txBox="1"/>
          <p:nvPr/>
        </p:nvSpPr>
        <p:spPr>
          <a:xfrm>
            <a:off x="8609342" y="3402349"/>
            <a:ext cx="4656905" cy="738664"/>
          </a:xfrm>
          <a:prstGeom prst="rect">
            <a:avLst/>
          </a:prstGeom>
          <a:noFill/>
        </p:spPr>
        <p:txBody>
          <a:bodyPr wrap="square" rtlCol="0">
            <a:spAutoFit/>
          </a:bodyPr>
          <a:lstStyle/>
          <a:p>
            <a:pPr marL="285750" indent="-285750">
              <a:buFont typeface="Arial" panose="020B0604020202020204" pitchFamily="34" charset="0"/>
              <a:buChar char="•"/>
            </a:pPr>
            <a:r>
              <a:rPr lang="en-GB" sz="1400" dirty="0">
                <a:solidFill>
                  <a:srgbClr val="FFFFFF"/>
                </a:solidFill>
              </a:rPr>
              <a:t>Christians at UU</a:t>
            </a:r>
          </a:p>
          <a:p>
            <a:pPr marL="285750" indent="-285750">
              <a:buFont typeface="Arial" panose="020B0604020202020204" pitchFamily="34" charset="0"/>
              <a:buChar char="•"/>
            </a:pPr>
            <a:r>
              <a:rPr lang="en-GB" sz="1400" dirty="0">
                <a:solidFill>
                  <a:srgbClr val="FFFFFF"/>
                </a:solidFill>
              </a:rPr>
              <a:t>Ability Network</a:t>
            </a:r>
          </a:p>
          <a:p>
            <a:pPr marL="285750" indent="-285750">
              <a:buFont typeface="Arial" panose="020B0604020202020204" pitchFamily="34" charset="0"/>
              <a:buChar char="•"/>
            </a:pPr>
            <a:r>
              <a:rPr lang="en-GB" sz="1400" dirty="0">
                <a:solidFill>
                  <a:srgbClr val="FFFFFF"/>
                </a:solidFill>
              </a:rPr>
              <a:t>Early Careers Network</a:t>
            </a:r>
          </a:p>
        </p:txBody>
      </p:sp>
      <p:pic>
        <p:nvPicPr>
          <p:cNvPr id="18" name="Picture 17">
            <a:hlinkClick r:id="rId13"/>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7562" y="2114122"/>
            <a:ext cx="4678058" cy="2464679"/>
          </a:xfrm>
          <a:prstGeom prst="roundRect">
            <a:avLst>
              <a:gd name="adj" fmla="val 8594"/>
            </a:avLst>
          </a:prstGeom>
          <a:solidFill>
            <a:srgbClr val="FFFFFF">
              <a:shade val="85000"/>
            </a:srgbClr>
          </a:solidFill>
          <a:ln>
            <a:noFill/>
          </a:ln>
          <a:effectLst/>
        </p:spPr>
      </p:pic>
      <p:sp>
        <p:nvSpPr>
          <p:cNvPr id="5" name="TextBox 4"/>
          <p:cNvSpPr txBox="1"/>
          <p:nvPr/>
        </p:nvSpPr>
        <p:spPr>
          <a:xfrm>
            <a:off x="1546862" y="4578801"/>
            <a:ext cx="4483670" cy="323165"/>
          </a:xfrm>
          <a:prstGeom prst="rect">
            <a:avLst/>
          </a:prstGeom>
          <a:noFill/>
        </p:spPr>
        <p:txBody>
          <a:bodyPr wrap="square" rtlCol="0">
            <a:spAutoFit/>
          </a:bodyPr>
          <a:lstStyle/>
          <a:p>
            <a:r>
              <a:rPr lang="en-GB" sz="1500" b="1" dirty="0"/>
              <a:t>Click</a:t>
            </a:r>
            <a:r>
              <a:rPr lang="en-GB" sz="1500" b="1" dirty="0">
                <a:solidFill>
                  <a:schemeClr val="accent1"/>
                </a:solidFill>
              </a:rPr>
              <a:t> </a:t>
            </a:r>
            <a:r>
              <a:rPr lang="en-GB" sz="1500" b="1" dirty="0">
                <a:solidFill>
                  <a:schemeClr val="accent1"/>
                </a:solidFill>
                <a:hlinkClick r:id="rId13"/>
              </a:rPr>
              <a:t>here</a:t>
            </a:r>
            <a:r>
              <a:rPr lang="en-GB" sz="1500" b="1" dirty="0">
                <a:solidFill>
                  <a:schemeClr val="accent1"/>
                </a:solidFill>
              </a:rPr>
              <a:t> </a:t>
            </a:r>
            <a:r>
              <a:rPr lang="en-GB" sz="1500" b="1" dirty="0"/>
              <a:t>to see more.</a:t>
            </a:r>
          </a:p>
        </p:txBody>
      </p:sp>
    </p:spTree>
    <p:custDataLst>
      <p:tags r:id="rId1"/>
    </p:custDataLst>
    <p:extLst>
      <p:ext uri="{BB962C8B-B14F-4D97-AF65-F5344CB8AC3E}">
        <p14:creationId xmlns:p14="http://schemas.microsoft.com/office/powerpoint/2010/main" val="1740401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24E43"/>
        </a:solidFill>
        <a:effectLst/>
      </p:bgPr>
    </p:bg>
    <p:spTree>
      <p:nvGrpSpPr>
        <p:cNvPr id="1" name=""/>
        <p:cNvGrpSpPr/>
        <p:nvPr/>
      </p:nvGrpSpPr>
      <p:grpSpPr>
        <a:xfrm>
          <a:off x="0" y="0"/>
          <a:ext cx="0" cy="0"/>
          <a:chOff x="0" y="0"/>
          <a:chExt cx="0" cy="0"/>
        </a:xfrm>
      </p:grpSpPr>
      <p:sp>
        <p:nvSpPr>
          <p:cNvPr id="5" name="Title 4"/>
          <p:cNvSpPr>
            <a:spLocks noGrp="1"/>
          </p:cNvSpPr>
          <p:nvPr>
            <p:ph type="ctrTitle"/>
          </p:nvPr>
        </p:nvSpPr>
        <p:spPr>
          <a:xfrm>
            <a:off x="687919" y="1382822"/>
            <a:ext cx="10337768" cy="2604627"/>
          </a:xfrm>
        </p:spPr>
        <p:txBody>
          <a:bodyPr/>
          <a:lstStyle/>
          <a:p>
            <a:r>
              <a:rPr lang="en-GB" dirty="0"/>
              <a:t>Apprenticeship </a:t>
            </a:r>
            <a:br>
              <a:rPr lang="en-GB" dirty="0"/>
            </a:br>
            <a:r>
              <a:rPr lang="en-GB" dirty="0"/>
              <a:t>roles available</a:t>
            </a:r>
          </a:p>
        </p:txBody>
      </p:sp>
      <p:sp>
        <p:nvSpPr>
          <p:cNvPr id="4" name="Text Placeholder 3"/>
          <p:cNvSpPr>
            <a:spLocks noGrp="1"/>
          </p:cNvSpPr>
          <p:nvPr>
            <p:ph type="subTitle" idx="1"/>
          </p:nvPr>
        </p:nvSpPr>
        <p:spPr>
          <a:xfrm>
            <a:off x="687919" y="4194675"/>
            <a:ext cx="9992783" cy="1368370"/>
          </a:xfrm>
        </p:spPr>
        <p:txBody>
          <a:bodyPr/>
          <a:lstStyle/>
          <a:p>
            <a:r>
              <a:rPr lang="en-GB" dirty="0"/>
              <a:t>Find out more about our September 2022 opportunities</a:t>
            </a:r>
          </a:p>
        </p:txBody>
      </p:sp>
      <p:grpSp>
        <p:nvGrpSpPr>
          <p:cNvPr id="6" name="Google Shape;8299;p61"/>
          <p:cNvGrpSpPr/>
          <p:nvPr/>
        </p:nvGrpSpPr>
        <p:grpSpPr>
          <a:xfrm>
            <a:off x="8080513" y="1590848"/>
            <a:ext cx="1931383" cy="1782823"/>
            <a:chOff x="-37385100" y="3898325"/>
            <a:chExt cx="321350" cy="318225"/>
          </a:xfrm>
          <a:solidFill>
            <a:srgbClr val="C3E088"/>
          </a:solidFill>
        </p:grpSpPr>
        <p:sp>
          <p:nvSpPr>
            <p:cNvPr id="7" name="Google Shape;8300;p61"/>
            <p:cNvSpPr/>
            <p:nvPr/>
          </p:nvSpPr>
          <p:spPr>
            <a:xfrm>
              <a:off x="-37190575" y="4093650"/>
              <a:ext cx="126825" cy="122900"/>
            </a:xfrm>
            <a:custGeom>
              <a:avLst/>
              <a:gdLst/>
              <a:ahLst/>
              <a:cxnLst/>
              <a:rect l="l" t="t" r="r" b="b"/>
              <a:pathLst>
                <a:path w="5073" h="4916" extrusionOk="0">
                  <a:moveTo>
                    <a:pt x="2238" y="1"/>
                  </a:moveTo>
                  <a:cubicBezTo>
                    <a:pt x="1986" y="442"/>
                    <a:pt x="1671" y="820"/>
                    <a:pt x="1324" y="1229"/>
                  </a:cubicBezTo>
                  <a:cubicBezTo>
                    <a:pt x="946" y="1671"/>
                    <a:pt x="473" y="1986"/>
                    <a:pt x="1" y="2238"/>
                  </a:cubicBezTo>
                  <a:lnTo>
                    <a:pt x="2206" y="4443"/>
                  </a:lnTo>
                  <a:cubicBezTo>
                    <a:pt x="2521" y="4758"/>
                    <a:pt x="2923" y="4916"/>
                    <a:pt x="3325" y="4916"/>
                  </a:cubicBezTo>
                  <a:cubicBezTo>
                    <a:pt x="3726" y="4916"/>
                    <a:pt x="4128" y="4758"/>
                    <a:pt x="4443" y="4443"/>
                  </a:cubicBezTo>
                  <a:cubicBezTo>
                    <a:pt x="5073" y="3813"/>
                    <a:pt x="5073" y="2836"/>
                    <a:pt x="4443" y="2206"/>
                  </a:cubicBezTo>
                  <a:lnTo>
                    <a:pt x="223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301;p61"/>
            <p:cNvSpPr/>
            <p:nvPr/>
          </p:nvSpPr>
          <p:spPr>
            <a:xfrm>
              <a:off x="-37385100" y="3898325"/>
              <a:ext cx="248125" cy="248950"/>
            </a:xfrm>
            <a:custGeom>
              <a:avLst/>
              <a:gdLst/>
              <a:ahLst/>
              <a:cxnLst/>
              <a:rect l="l" t="t" r="r" b="b"/>
              <a:pathLst>
                <a:path w="9925" h="9958" extrusionOk="0">
                  <a:moveTo>
                    <a:pt x="4978" y="1702"/>
                  </a:moveTo>
                  <a:cubicBezTo>
                    <a:pt x="6774" y="1702"/>
                    <a:pt x="8286" y="3214"/>
                    <a:pt x="8286" y="5010"/>
                  </a:cubicBezTo>
                  <a:cubicBezTo>
                    <a:pt x="8254" y="5892"/>
                    <a:pt x="7939" y="6711"/>
                    <a:pt x="7341" y="7310"/>
                  </a:cubicBezTo>
                  <a:cubicBezTo>
                    <a:pt x="6742" y="7908"/>
                    <a:pt x="5923" y="8318"/>
                    <a:pt x="4978" y="8318"/>
                  </a:cubicBezTo>
                  <a:cubicBezTo>
                    <a:pt x="3151" y="8318"/>
                    <a:pt x="1670" y="6837"/>
                    <a:pt x="1670" y="5010"/>
                  </a:cubicBezTo>
                  <a:cubicBezTo>
                    <a:pt x="1670" y="3214"/>
                    <a:pt x="3151" y="1702"/>
                    <a:pt x="4978" y="1702"/>
                  </a:cubicBezTo>
                  <a:close/>
                  <a:moveTo>
                    <a:pt x="4978" y="1"/>
                  </a:moveTo>
                  <a:cubicBezTo>
                    <a:pt x="2268" y="1"/>
                    <a:pt x="0" y="2269"/>
                    <a:pt x="0" y="4978"/>
                  </a:cubicBezTo>
                  <a:cubicBezTo>
                    <a:pt x="0" y="7688"/>
                    <a:pt x="2268" y="9956"/>
                    <a:pt x="4978" y="9956"/>
                  </a:cubicBezTo>
                  <a:cubicBezTo>
                    <a:pt x="5013" y="9957"/>
                    <a:pt x="5048" y="9957"/>
                    <a:pt x="5083" y="9957"/>
                  </a:cubicBezTo>
                  <a:cubicBezTo>
                    <a:pt x="6367" y="9957"/>
                    <a:pt x="7586" y="9395"/>
                    <a:pt x="8506" y="8444"/>
                  </a:cubicBezTo>
                  <a:cubicBezTo>
                    <a:pt x="9420" y="7499"/>
                    <a:pt x="9924" y="6270"/>
                    <a:pt x="9924" y="4978"/>
                  </a:cubicBezTo>
                  <a:cubicBezTo>
                    <a:pt x="9924" y="2269"/>
                    <a:pt x="7687" y="1"/>
                    <a:pt x="49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Rectangle 8"/>
          <p:cNvSpPr/>
          <p:nvPr/>
        </p:nvSpPr>
        <p:spPr>
          <a:xfrm>
            <a:off x="1" y="5893905"/>
            <a:ext cx="12192000" cy="9640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pic>
        <p:nvPicPr>
          <p:cNvPr id="10" name="Picture 9">
            <a:hlinkClick r:id="" action="ppaction://hlinkshowjump?jump=nextslide"/>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57247" y="6120000"/>
            <a:ext cx="734753" cy="738000"/>
          </a:xfrm>
          <a:prstGeom prst="rect">
            <a:avLst/>
          </a:prstGeom>
        </p:spPr>
      </p:pic>
      <p:pic>
        <p:nvPicPr>
          <p:cNvPr id="11" name="Picture 10">
            <a:hlinkClick r:id="" action="ppaction://hlinkshowjump?jump=previousslide"/>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16759" y="6120000"/>
            <a:ext cx="1042073" cy="738000"/>
          </a:xfrm>
          <a:prstGeom prst="rect">
            <a:avLst/>
          </a:prstGeom>
        </p:spPr>
      </p:pic>
      <p:pic>
        <p:nvPicPr>
          <p:cNvPr id="12" name="Picture 1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120000"/>
            <a:ext cx="734754" cy="738000"/>
          </a:xfrm>
          <a:prstGeom prst="rect">
            <a:avLst/>
          </a:prstGeom>
        </p:spPr>
      </p:pic>
      <p:cxnSp>
        <p:nvCxnSpPr>
          <p:cNvPr id="13" name="Straight Connector 12"/>
          <p:cNvCxnSpPr/>
          <p:nvPr/>
        </p:nvCxnSpPr>
        <p:spPr>
          <a:xfrm>
            <a:off x="11460958" y="6279355"/>
            <a:ext cx="0" cy="38814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44136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0334" y="403994"/>
            <a:ext cx="8551332" cy="439981"/>
          </a:xfrm>
        </p:spPr>
        <p:txBody>
          <a:bodyPr/>
          <a:lstStyle/>
          <a:p>
            <a:pPr algn="ctr"/>
            <a:r>
              <a:rPr lang="en-GB" sz="3200" dirty="0">
                <a:solidFill>
                  <a:srgbClr val="00A1DF"/>
                </a:solidFill>
              </a:rPr>
              <a:t>Apprentice Developer Services Assistant Engineer</a:t>
            </a:r>
            <a:br>
              <a:rPr lang="en-GB" sz="3200" dirty="0">
                <a:solidFill>
                  <a:srgbClr val="00A1DF"/>
                </a:solidFill>
              </a:rPr>
            </a:br>
            <a:endParaRPr lang="en-GB" sz="3200" dirty="0">
              <a:solidFill>
                <a:srgbClr val="00A1DF"/>
              </a:solidFill>
            </a:endParaRPr>
          </a:p>
        </p:txBody>
      </p:sp>
      <p:sp>
        <p:nvSpPr>
          <p:cNvPr id="6" name="Rectangle 5"/>
          <p:cNvSpPr/>
          <p:nvPr/>
        </p:nvSpPr>
        <p:spPr>
          <a:xfrm>
            <a:off x="1" y="6120715"/>
            <a:ext cx="12192000" cy="73728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hlinkClick r:id="" action="ppaction://hlinkshowjump?jump=nextslide"/>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57247" y="6120000"/>
            <a:ext cx="734753" cy="738000"/>
          </a:xfrm>
          <a:prstGeom prst="rect">
            <a:avLst/>
          </a:prstGeom>
        </p:spPr>
      </p:pic>
      <p:pic>
        <p:nvPicPr>
          <p:cNvPr id="8" name="Picture 7">
            <a:hlinkClick r:id="" action="ppaction://hlinkshowjump?jump=previousslid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6759" y="6120000"/>
            <a:ext cx="1042073" cy="738000"/>
          </a:xfrm>
          <a:prstGeom prst="rect">
            <a:avLst/>
          </a:prstGeom>
        </p:spPr>
      </p:pic>
      <p:pic>
        <p:nvPicPr>
          <p:cNvPr id="9" name="Picture 8">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120000"/>
            <a:ext cx="734754" cy="738000"/>
          </a:xfrm>
          <a:prstGeom prst="rect">
            <a:avLst/>
          </a:prstGeom>
        </p:spPr>
      </p:pic>
      <p:cxnSp>
        <p:nvCxnSpPr>
          <p:cNvPr id="11" name="Straight Connector 10"/>
          <p:cNvCxnSpPr/>
          <p:nvPr/>
        </p:nvCxnSpPr>
        <p:spPr>
          <a:xfrm>
            <a:off x="11460958" y="6279355"/>
            <a:ext cx="0" cy="38814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1146467" y="1230929"/>
            <a:ext cx="3043878" cy="1836729"/>
          </a:xfrm>
          <a:prstGeom prst="roundRect">
            <a:avLst/>
          </a:prstGeom>
          <a:solidFill>
            <a:srgbClr val="00A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You’ll learn how to assess new connections from developments to the water and wastewater network and also new assets for adoption</a:t>
            </a:r>
          </a:p>
        </p:txBody>
      </p:sp>
      <p:sp>
        <p:nvSpPr>
          <p:cNvPr id="12" name="Rounded Rectangle 11"/>
          <p:cNvSpPr/>
          <p:nvPr/>
        </p:nvSpPr>
        <p:spPr>
          <a:xfrm>
            <a:off x="4538397" y="1272493"/>
            <a:ext cx="3043878" cy="1836729"/>
          </a:xfrm>
          <a:prstGeom prst="roundRect">
            <a:avLst/>
          </a:prstGeom>
          <a:solidFill>
            <a:srgbClr val="00A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Understand key processes, procedures, regulatory and technical requirements and information</a:t>
            </a:r>
          </a:p>
        </p:txBody>
      </p:sp>
      <p:sp>
        <p:nvSpPr>
          <p:cNvPr id="13" name="Rounded Rectangle 12"/>
          <p:cNvSpPr/>
          <p:nvPr/>
        </p:nvSpPr>
        <p:spPr>
          <a:xfrm>
            <a:off x="8030325" y="1220539"/>
            <a:ext cx="3043878" cy="1836729"/>
          </a:xfrm>
          <a:prstGeom prst="roundRect">
            <a:avLst/>
          </a:prstGeom>
          <a:solidFill>
            <a:srgbClr val="00A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Identify and highlight potential risk to United Utilities assets, new and existing customers</a:t>
            </a:r>
          </a:p>
        </p:txBody>
      </p:sp>
      <p:sp>
        <p:nvSpPr>
          <p:cNvPr id="14" name="Rounded Rectangle 13"/>
          <p:cNvSpPr/>
          <p:nvPr/>
        </p:nvSpPr>
        <p:spPr>
          <a:xfrm>
            <a:off x="1510149" y="3369523"/>
            <a:ext cx="3043878" cy="1836729"/>
          </a:xfrm>
          <a:prstGeom prst="roundRect">
            <a:avLst/>
          </a:prstGeom>
          <a:solidFill>
            <a:srgbClr val="00A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Ensure all new adoptable assets are designed correctly and existing assets are protected</a:t>
            </a:r>
          </a:p>
        </p:txBody>
      </p:sp>
      <p:sp>
        <p:nvSpPr>
          <p:cNvPr id="15" name="Rounded Rectangle 14"/>
          <p:cNvSpPr/>
          <p:nvPr/>
        </p:nvSpPr>
        <p:spPr>
          <a:xfrm>
            <a:off x="7416679" y="3321404"/>
            <a:ext cx="3043878" cy="1836729"/>
          </a:xfrm>
          <a:prstGeom prst="roundRect">
            <a:avLst/>
          </a:prstGeom>
          <a:solidFill>
            <a:srgbClr val="00A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Point of contact for key stakeholders and provide relevant and appropriate site based information</a:t>
            </a:r>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77946" y="3473418"/>
            <a:ext cx="2405449" cy="1602631"/>
          </a:xfrm>
          <a:prstGeom prst="roundRect">
            <a:avLst>
              <a:gd name="adj" fmla="val 8594"/>
            </a:avLst>
          </a:prstGeom>
          <a:solidFill>
            <a:srgbClr val="FFFFFF">
              <a:shade val="85000"/>
            </a:srgbClr>
          </a:solidFill>
          <a:ln>
            <a:noFill/>
          </a:ln>
          <a:effectLst/>
        </p:spPr>
      </p:pic>
      <p:sp>
        <p:nvSpPr>
          <p:cNvPr id="22" name="Rounded Rectangle 21"/>
          <p:cNvSpPr/>
          <p:nvPr/>
        </p:nvSpPr>
        <p:spPr>
          <a:xfrm>
            <a:off x="1183775" y="1255642"/>
            <a:ext cx="3043878" cy="1836729"/>
          </a:xfrm>
          <a:prstGeom prst="roundRect">
            <a:avLst/>
          </a:prstGeom>
          <a:solidFill>
            <a:srgbClr val="00A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You’ll learn how to assess new connections from developments to the water and wastewater network and also new assets for adoption</a:t>
            </a:r>
          </a:p>
        </p:txBody>
      </p:sp>
      <p:sp>
        <p:nvSpPr>
          <p:cNvPr id="23" name="Rounded Rectangle 22"/>
          <p:cNvSpPr/>
          <p:nvPr/>
        </p:nvSpPr>
        <p:spPr>
          <a:xfrm>
            <a:off x="4575705" y="1297206"/>
            <a:ext cx="3043878" cy="1836729"/>
          </a:xfrm>
          <a:prstGeom prst="roundRect">
            <a:avLst/>
          </a:prstGeom>
          <a:solidFill>
            <a:srgbClr val="00A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Understand key processes, procedures, regulatory and technical requirements and information</a:t>
            </a:r>
          </a:p>
        </p:txBody>
      </p:sp>
      <p:sp>
        <p:nvSpPr>
          <p:cNvPr id="24" name="Rounded Rectangle 23"/>
          <p:cNvSpPr/>
          <p:nvPr/>
        </p:nvSpPr>
        <p:spPr>
          <a:xfrm>
            <a:off x="8067633" y="1245252"/>
            <a:ext cx="3043878" cy="1836729"/>
          </a:xfrm>
          <a:prstGeom prst="roundRect">
            <a:avLst/>
          </a:prstGeom>
          <a:solidFill>
            <a:srgbClr val="00A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Identify and highlight potential risk to United Utilities assets, new and existing customers</a:t>
            </a:r>
          </a:p>
        </p:txBody>
      </p:sp>
      <p:sp>
        <p:nvSpPr>
          <p:cNvPr id="25" name="Rounded Rectangle 24"/>
          <p:cNvSpPr/>
          <p:nvPr/>
        </p:nvSpPr>
        <p:spPr>
          <a:xfrm>
            <a:off x="1547457" y="3394236"/>
            <a:ext cx="3043878" cy="1836729"/>
          </a:xfrm>
          <a:prstGeom prst="roundRect">
            <a:avLst/>
          </a:prstGeom>
          <a:solidFill>
            <a:srgbClr val="00A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Ensure all new adoptable assets are designed correctly and existing assets are protected</a:t>
            </a:r>
          </a:p>
        </p:txBody>
      </p:sp>
      <p:sp>
        <p:nvSpPr>
          <p:cNvPr id="26" name="Rounded Rectangle 25"/>
          <p:cNvSpPr/>
          <p:nvPr/>
        </p:nvSpPr>
        <p:spPr>
          <a:xfrm>
            <a:off x="7453987" y="3346117"/>
            <a:ext cx="3043878" cy="1836729"/>
          </a:xfrm>
          <a:prstGeom prst="roundRect">
            <a:avLst/>
          </a:prstGeom>
          <a:solidFill>
            <a:srgbClr val="00A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Point of contact for key stakeholders and provide relevant and appropriate site based information</a:t>
            </a:r>
          </a:p>
        </p:txBody>
      </p:sp>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15254" y="3498131"/>
            <a:ext cx="2405449" cy="1602631"/>
          </a:xfrm>
          <a:prstGeom prst="roundRect">
            <a:avLst>
              <a:gd name="adj" fmla="val 8594"/>
            </a:avLst>
          </a:prstGeom>
          <a:solidFill>
            <a:srgbClr val="FFFFFF">
              <a:shade val="85000"/>
            </a:srgbClr>
          </a:solidFill>
          <a:ln>
            <a:noFill/>
          </a:ln>
          <a:effectLst/>
        </p:spPr>
      </p:pic>
      <p:grpSp>
        <p:nvGrpSpPr>
          <p:cNvPr id="28" name="Group 27"/>
          <p:cNvGrpSpPr/>
          <p:nvPr/>
        </p:nvGrpSpPr>
        <p:grpSpPr>
          <a:xfrm>
            <a:off x="3231221" y="6199226"/>
            <a:ext cx="5729558" cy="492210"/>
            <a:chOff x="3730956" y="6199226"/>
            <a:chExt cx="5729558" cy="492210"/>
          </a:xfrm>
        </p:grpSpPr>
        <p:sp>
          <p:nvSpPr>
            <p:cNvPr id="29" name="Rounded Rectangle 28">
              <a:hlinkClick r:id="rId8"/>
            </p:cNvPr>
            <p:cNvSpPr/>
            <p:nvPr/>
          </p:nvSpPr>
          <p:spPr>
            <a:xfrm>
              <a:off x="3997540" y="6199226"/>
              <a:ext cx="5462974" cy="49221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1600" dirty="0"/>
                <a:t>Click here to apply for the role or to find out more information </a:t>
              </a:r>
            </a:p>
          </p:txBody>
        </p:sp>
        <p:pic>
          <p:nvPicPr>
            <p:cNvPr id="30" name="Picture 2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30956" y="6223813"/>
              <a:ext cx="353751" cy="453100"/>
            </a:xfrm>
            <a:prstGeom prst="rect">
              <a:avLst/>
            </a:prstGeom>
          </p:spPr>
        </p:pic>
      </p:grpSp>
    </p:spTree>
    <p:custDataLst>
      <p:tags r:id="rId1"/>
    </p:custDataLst>
    <p:extLst>
      <p:ext uri="{BB962C8B-B14F-4D97-AF65-F5344CB8AC3E}">
        <p14:creationId xmlns:p14="http://schemas.microsoft.com/office/powerpoint/2010/main" val="6913753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8378" y="84803"/>
            <a:ext cx="10695245" cy="439981"/>
          </a:xfrm>
        </p:spPr>
        <p:txBody>
          <a:bodyPr/>
          <a:lstStyle/>
          <a:p>
            <a:pPr algn="ctr"/>
            <a:r>
              <a:rPr lang="en-GB" sz="3200" dirty="0">
                <a:solidFill>
                  <a:srgbClr val="00A1DF"/>
                </a:solidFill>
              </a:rPr>
              <a:t>Apprentice Field Service Engineer </a:t>
            </a:r>
            <a:br>
              <a:rPr lang="en-GB" sz="3200" dirty="0">
                <a:solidFill>
                  <a:srgbClr val="00A1DF"/>
                </a:solidFill>
              </a:rPr>
            </a:br>
            <a:r>
              <a:rPr lang="en-GB" sz="3200" dirty="0">
                <a:solidFill>
                  <a:srgbClr val="00A1DF"/>
                </a:solidFill>
              </a:rPr>
              <a:t>Mechanical (Water &amp; Wastewater) </a:t>
            </a:r>
          </a:p>
        </p:txBody>
      </p:sp>
      <p:sp>
        <p:nvSpPr>
          <p:cNvPr id="6" name="Rectangle 5"/>
          <p:cNvSpPr/>
          <p:nvPr/>
        </p:nvSpPr>
        <p:spPr>
          <a:xfrm>
            <a:off x="1" y="6120715"/>
            <a:ext cx="12192000" cy="73728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hlinkClick r:id="" action="ppaction://hlinkshowjump?jump=nextslide"/>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57247" y="6120000"/>
            <a:ext cx="734753" cy="738000"/>
          </a:xfrm>
          <a:prstGeom prst="rect">
            <a:avLst/>
          </a:prstGeom>
        </p:spPr>
      </p:pic>
      <p:pic>
        <p:nvPicPr>
          <p:cNvPr id="8" name="Picture 7">
            <a:hlinkClick r:id="" action="ppaction://hlinkshowjump?jump=previousslid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6759" y="6120000"/>
            <a:ext cx="1042073" cy="738000"/>
          </a:xfrm>
          <a:prstGeom prst="rect">
            <a:avLst/>
          </a:prstGeom>
        </p:spPr>
      </p:pic>
      <p:pic>
        <p:nvPicPr>
          <p:cNvPr id="9" name="Picture 8">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120000"/>
            <a:ext cx="734754" cy="738000"/>
          </a:xfrm>
          <a:prstGeom prst="rect">
            <a:avLst/>
          </a:prstGeom>
        </p:spPr>
      </p:pic>
      <p:cxnSp>
        <p:nvCxnSpPr>
          <p:cNvPr id="11" name="Straight Connector 10"/>
          <p:cNvCxnSpPr/>
          <p:nvPr/>
        </p:nvCxnSpPr>
        <p:spPr>
          <a:xfrm>
            <a:off x="11460958" y="6279355"/>
            <a:ext cx="0" cy="38814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7624293" y="1161406"/>
            <a:ext cx="4460334" cy="4402267"/>
            <a:chOff x="7512227" y="3117803"/>
            <a:chExt cx="3731741" cy="2894242"/>
          </a:xfrm>
          <a:solidFill>
            <a:srgbClr val="29CBFF"/>
          </a:solidFill>
        </p:grpSpPr>
        <p:grpSp>
          <p:nvGrpSpPr>
            <p:cNvPr id="10" name="Group 9"/>
            <p:cNvGrpSpPr/>
            <p:nvPr/>
          </p:nvGrpSpPr>
          <p:grpSpPr>
            <a:xfrm>
              <a:off x="7512227" y="3117803"/>
              <a:ext cx="3731741" cy="2894242"/>
              <a:chOff x="8314510" y="2833272"/>
              <a:chExt cx="3731741" cy="2894242"/>
            </a:xfrm>
            <a:grpFill/>
          </p:grpSpPr>
          <p:sp>
            <p:nvSpPr>
              <p:cNvPr id="12" name="Rounded Rectangle 11"/>
              <p:cNvSpPr/>
              <p:nvPr/>
            </p:nvSpPr>
            <p:spPr>
              <a:xfrm>
                <a:off x="8314510" y="2833272"/>
                <a:ext cx="3731741" cy="2894242"/>
              </a:xfrm>
              <a:prstGeom prst="roundRect">
                <a:avLst/>
              </a:prstGeom>
              <a:solidFill>
                <a:srgbClr val="29C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p:cNvSpPr/>
              <p:nvPr/>
            </p:nvSpPr>
            <p:spPr>
              <a:xfrm>
                <a:off x="9876847" y="3183445"/>
                <a:ext cx="2040021" cy="6672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What advice would you give to some body applying for the apprenticeship scheme?</a:t>
                </a:r>
              </a:p>
            </p:txBody>
          </p:sp>
          <p:sp>
            <p:nvSpPr>
              <p:cNvPr id="15" name="TextBox 14"/>
              <p:cNvSpPr txBox="1"/>
              <p:nvPr/>
            </p:nvSpPr>
            <p:spPr>
              <a:xfrm>
                <a:off x="8539305" y="4276950"/>
                <a:ext cx="3377563" cy="910556"/>
              </a:xfrm>
              <a:prstGeom prst="rect">
                <a:avLst/>
              </a:prstGeom>
              <a:grpFill/>
            </p:spPr>
            <p:txBody>
              <a:bodyPr wrap="square" rtlCol="0">
                <a:spAutoFit/>
              </a:bodyPr>
              <a:lstStyle/>
              <a:p>
                <a:pPr>
                  <a:lnSpc>
                    <a:spcPct val="150000"/>
                  </a:lnSpc>
                </a:pPr>
                <a:r>
                  <a:rPr lang="en-GB" sz="1400" dirty="0">
                    <a:solidFill>
                      <a:schemeClr val="bg1"/>
                    </a:solidFill>
                  </a:rPr>
                  <a:t>“Do some research on the company and research your chosen discipline. Knowing background information on the job you’re applying for will always impress the interviewer.” </a:t>
                </a:r>
              </a:p>
            </p:txBody>
          </p:sp>
          <p:sp>
            <p:nvSpPr>
              <p:cNvPr id="16" name="TextBox 15"/>
              <p:cNvSpPr txBox="1"/>
              <p:nvPr/>
            </p:nvSpPr>
            <p:spPr>
              <a:xfrm>
                <a:off x="9467826" y="5385378"/>
                <a:ext cx="2425622" cy="182111"/>
              </a:xfrm>
              <a:prstGeom prst="rect">
                <a:avLst/>
              </a:prstGeom>
              <a:grpFill/>
            </p:spPr>
            <p:txBody>
              <a:bodyPr wrap="square" rtlCol="0">
                <a:spAutoFit/>
              </a:bodyPr>
              <a:lstStyle/>
              <a:p>
                <a:r>
                  <a:rPr lang="en-GB" sz="1200" dirty="0">
                    <a:solidFill>
                      <a:schemeClr val="bg1"/>
                    </a:solidFill>
                  </a:rPr>
                  <a:t>- George, Apprentice FSE (Mechanical)</a:t>
                </a:r>
              </a:p>
            </p:txBody>
          </p:sp>
        </p:grpSp>
        <p:pic>
          <p:nvPicPr>
            <p:cNvPr id="17" name="Picture 16"/>
            <p:cNvPicPr>
              <a:picLocks noChangeAspect="1"/>
            </p:cNvPicPr>
            <p:nvPr/>
          </p:nvPicPr>
          <p:blipFill>
            <a:blip r:embed="rId7"/>
            <a:stretch>
              <a:fillRect/>
            </a:stretch>
          </p:blipFill>
          <p:spPr>
            <a:xfrm>
              <a:off x="7609509" y="3272248"/>
              <a:ext cx="1530619" cy="1255961"/>
            </a:xfrm>
            <a:prstGeom prst="ellipse">
              <a:avLst/>
            </a:prstGeom>
            <a:grpFill/>
            <a:ln w="63500" cap="rnd">
              <a:noFill/>
            </a:ln>
            <a:effectLst/>
          </p:spPr>
        </p:pic>
      </p:grpSp>
      <p:sp>
        <p:nvSpPr>
          <p:cNvPr id="18" name="Rounded Rectangle 17"/>
          <p:cNvSpPr/>
          <p:nvPr/>
        </p:nvSpPr>
        <p:spPr>
          <a:xfrm>
            <a:off x="595017" y="1412825"/>
            <a:ext cx="3043878" cy="1836729"/>
          </a:xfrm>
          <a:prstGeom prst="roundRect">
            <a:avLst/>
          </a:prstGeom>
          <a:solidFill>
            <a:srgbClr val="00A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Assist with the production of accruals, monthly accounting and other requirements in line with regulatory guidelines</a:t>
            </a:r>
          </a:p>
        </p:txBody>
      </p:sp>
      <p:sp>
        <p:nvSpPr>
          <p:cNvPr id="19" name="Rounded Rectangle 18"/>
          <p:cNvSpPr/>
          <p:nvPr/>
        </p:nvSpPr>
        <p:spPr>
          <a:xfrm>
            <a:off x="3955774" y="1412825"/>
            <a:ext cx="3043878" cy="1836729"/>
          </a:xfrm>
          <a:prstGeom prst="roundRect">
            <a:avLst/>
          </a:prstGeom>
          <a:solidFill>
            <a:srgbClr val="00A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Work as part of the financial analyst team to support the lead management accountant and business areas</a:t>
            </a:r>
          </a:p>
        </p:txBody>
      </p:sp>
      <p:sp>
        <p:nvSpPr>
          <p:cNvPr id="20" name="Rounded Rectangle 19"/>
          <p:cNvSpPr/>
          <p:nvPr/>
        </p:nvSpPr>
        <p:spPr>
          <a:xfrm>
            <a:off x="3934992" y="3509854"/>
            <a:ext cx="3043878" cy="1836729"/>
          </a:xfrm>
          <a:prstGeom prst="roundRect">
            <a:avLst/>
          </a:prstGeom>
          <a:solidFill>
            <a:srgbClr val="00A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Liaise with HR to ensure alignment to the resource plan and reconciliation of headcount and will need to meet strict month end deadlines</a:t>
            </a:r>
          </a:p>
        </p:txBody>
      </p:sp>
      <p:sp>
        <p:nvSpPr>
          <p:cNvPr id="21" name="Rounded Rectangle 20"/>
          <p:cNvSpPr/>
          <p:nvPr/>
        </p:nvSpPr>
        <p:spPr>
          <a:xfrm>
            <a:off x="574235" y="3520246"/>
            <a:ext cx="3043878" cy="1836729"/>
          </a:xfrm>
          <a:prstGeom prst="roundRect">
            <a:avLst/>
          </a:prstGeom>
          <a:solidFill>
            <a:srgbClr val="00A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Own and control relevant financial models used to assist business performance </a:t>
            </a:r>
          </a:p>
        </p:txBody>
      </p:sp>
      <p:grpSp>
        <p:nvGrpSpPr>
          <p:cNvPr id="25" name="Group 24"/>
          <p:cNvGrpSpPr/>
          <p:nvPr/>
        </p:nvGrpSpPr>
        <p:grpSpPr>
          <a:xfrm>
            <a:off x="3231221" y="6199226"/>
            <a:ext cx="5729558" cy="492210"/>
            <a:chOff x="3730956" y="6199226"/>
            <a:chExt cx="5729558" cy="492210"/>
          </a:xfrm>
        </p:grpSpPr>
        <p:sp>
          <p:nvSpPr>
            <p:cNvPr id="26" name="Rounded Rectangle 25">
              <a:hlinkClick r:id="rId8"/>
            </p:cNvPr>
            <p:cNvSpPr/>
            <p:nvPr/>
          </p:nvSpPr>
          <p:spPr>
            <a:xfrm>
              <a:off x="3997540" y="6199226"/>
              <a:ext cx="5462974" cy="49221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1600" dirty="0"/>
                <a:t>Click here to apply for the role or to find out more information </a:t>
              </a:r>
            </a:p>
          </p:txBody>
        </p:sp>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30956" y="6223813"/>
              <a:ext cx="353751" cy="453100"/>
            </a:xfrm>
            <a:prstGeom prst="rect">
              <a:avLst/>
            </a:prstGeom>
          </p:spPr>
        </p:pic>
      </p:grpSp>
    </p:spTree>
    <p:custDataLst>
      <p:tags r:id="rId1"/>
    </p:custDataLst>
    <p:extLst>
      <p:ext uri="{BB962C8B-B14F-4D97-AF65-F5344CB8AC3E}">
        <p14:creationId xmlns:p14="http://schemas.microsoft.com/office/powerpoint/2010/main" val="10183086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E0D3C-9573-42C4-9D97-DB4631EEA203}"/>
              </a:ext>
            </a:extLst>
          </p:cNvPr>
          <p:cNvSpPr>
            <a:spLocks noGrp="1"/>
          </p:cNvSpPr>
          <p:nvPr>
            <p:ph type="ctrTitle"/>
          </p:nvPr>
        </p:nvSpPr>
        <p:spPr>
          <a:xfrm>
            <a:off x="3284443" y="1385746"/>
            <a:ext cx="7086216" cy="1132766"/>
          </a:xfrm>
        </p:spPr>
        <p:txBody>
          <a:bodyPr>
            <a:normAutofit/>
          </a:bodyPr>
          <a:lstStyle/>
          <a:p>
            <a:r>
              <a:rPr lang="en-US" sz="3200" b="1" i="1" dirty="0">
                <a:solidFill>
                  <a:srgbClr val="33CCCC"/>
                </a:solidFill>
                <a:latin typeface="Comic Sans MS" panose="030F0702030302020204" pitchFamily="66" charset="0"/>
              </a:rPr>
              <a:t>Introduction to Engineering </a:t>
            </a:r>
            <a:br>
              <a:rPr lang="en-US" sz="3200" b="1" i="1" dirty="0">
                <a:solidFill>
                  <a:srgbClr val="33CCCC"/>
                </a:solidFill>
                <a:latin typeface="Comic Sans MS" panose="030F0702030302020204" pitchFamily="66" charset="0"/>
              </a:rPr>
            </a:br>
            <a:r>
              <a:rPr lang="en-US" sz="3200" b="1" i="1" dirty="0">
                <a:solidFill>
                  <a:srgbClr val="33CCCC"/>
                </a:solidFill>
                <a:latin typeface="Comic Sans MS" panose="030F0702030302020204" pitchFamily="66" charset="0"/>
              </a:rPr>
              <a:t>&amp; Rail Sector </a:t>
            </a:r>
            <a:endParaRPr lang="en-GB" sz="3200" b="1" i="1" dirty="0">
              <a:solidFill>
                <a:srgbClr val="33CCCC"/>
              </a:solidFill>
              <a:latin typeface="Comic Sans MS" panose="030F0702030302020204" pitchFamily="66" charset="0"/>
            </a:endParaRPr>
          </a:p>
        </p:txBody>
      </p:sp>
      <p:pic>
        <p:nvPicPr>
          <p:cNvPr id="4" name="Picture 3" descr="A picture containing drawing, food&#10;&#10;Description automatically generated">
            <a:extLst>
              <a:ext uri="{FF2B5EF4-FFF2-40B4-BE49-F238E27FC236}">
                <a16:creationId xmlns:a16="http://schemas.microsoft.com/office/drawing/2014/main" id="{EB0AEABB-F656-4A06-B30E-6068BCE0EF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087" y="98557"/>
            <a:ext cx="1954844" cy="1034918"/>
          </a:xfrm>
          <a:prstGeom prst="rect">
            <a:avLst/>
          </a:prstGeom>
        </p:spPr>
      </p:pic>
      <p:pic>
        <p:nvPicPr>
          <p:cNvPr id="5" name="Graphic 4">
            <a:extLst>
              <a:ext uri="{FF2B5EF4-FFF2-40B4-BE49-F238E27FC236}">
                <a16:creationId xmlns:a16="http://schemas.microsoft.com/office/drawing/2014/main" id="{22527893-0CB3-4B7C-BCC6-A40D90A1D1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flipH="1" flipV="1">
            <a:off x="78869" y="164783"/>
            <a:ext cx="709785" cy="6436042"/>
          </a:xfrm>
          <a:prstGeom prst="rect">
            <a:avLst/>
          </a:prstGeom>
        </p:spPr>
      </p:pic>
      <p:pic>
        <p:nvPicPr>
          <p:cNvPr id="6" name="Picture 5" descr="A close up of a logo&#10;&#10;Description automatically generated">
            <a:extLst>
              <a:ext uri="{FF2B5EF4-FFF2-40B4-BE49-F238E27FC236}">
                <a16:creationId xmlns:a16="http://schemas.microsoft.com/office/drawing/2014/main" id="{FC2F6AAD-9051-467B-9831-95CCAEED70CC}"/>
              </a:ext>
            </a:extLst>
          </p:cNvPr>
          <p:cNvPicPr>
            <a:picLocks noChangeAspect="1"/>
          </p:cNvPicPr>
          <p:nvPr/>
        </p:nvPicPr>
        <p:blipFill rotWithShape="1">
          <a:blip r:embed="rId5">
            <a:extLst>
              <a:ext uri="{28A0092B-C50C-407E-A947-70E740481C1C}">
                <a14:useLocalDpi xmlns:a14="http://schemas.microsoft.com/office/drawing/2010/main" val="0"/>
              </a:ext>
            </a:extLst>
          </a:blip>
          <a:srcRect b="6826"/>
          <a:stretch/>
        </p:blipFill>
        <p:spPr>
          <a:xfrm>
            <a:off x="10593555" y="60880"/>
            <a:ext cx="1324001" cy="1230775"/>
          </a:xfrm>
          <a:prstGeom prst="rect">
            <a:avLst/>
          </a:prstGeom>
        </p:spPr>
      </p:pic>
      <p:pic>
        <p:nvPicPr>
          <p:cNvPr id="16" name="Picture 15">
            <a:extLst>
              <a:ext uri="{FF2B5EF4-FFF2-40B4-BE49-F238E27FC236}">
                <a16:creationId xmlns:a16="http://schemas.microsoft.com/office/drawing/2014/main" id="{A1F4E62E-008C-4867-9581-4F3C8C233E47}"/>
              </a:ext>
            </a:extLst>
          </p:cNvPr>
          <p:cNvPicPr>
            <a:picLocks noChangeAspect="1"/>
          </p:cNvPicPr>
          <p:nvPr/>
        </p:nvPicPr>
        <p:blipFill rotWithShape="1">
          <a:blip r:embed="rId6"/>
          <a:srcRect t="23818" b="24193"/>
          <a:stretch/>
        </p:blipFill>
        <p:spPr>
          <a:xfrm>
            <a:off x="3284443" y="241750"/>
            <a:ext cx="3034759" cy="1049905"/>
          </a:xfrm>
          <a:prstGeom prst="rect">
            <a:avLst/>
          </a:prstGeom>
          <a:ln>
            <a:noFill/>
          </a:ln>
          <a:effectLst>
            <a:softEdge rad="112500"/>
          </a:effectLst>
        </p:spPr>
      </p:pic>
      <p:pic>
        <p:nvPicPr>
          <p:cNvPr id="17" name="Picture 16">
            <a:extLst>
              <a:ext uri="{FF2B5EF4-FFF2-40B4-BE49-F238E27FC236}">
                <a16:creationId xmlns:a16="http://schemas.microsoft.com/office/drawing/2014/main" id="{E130CBFD-E101-4E4F-A274-0DF669D373D6}"/>
              </a:ext>
            </a:extLst>
          </p:cNvPr>
          <p:cNvPicPr>
            <a:picLocks noChangeAspect="1"/>
          </p:cNvPicPr>
          <p:nvPr/>
        </p:nvPicPr>
        <p:blipFill>
          <a:blip r:embed="rId7"/>
          <a:stretch>
            <a:fillRect/>
          </a:stretch>
        </p:blipFill>
        <p:spPr>
          <a:xfrm>
            <a:off x="7182709" y="-53759"/>
            <a:ext cx="2539140" cy="1460303"/>
          </a:xfrm>
          <a:prstGeom prst="rect">
            <a:avLst/>
          </a:prstGeom>
        </p:spPr>
      </p:pic>
      <p:sp>
        <p:nvSpPr>
          <p:cNvPr id="19" name="Subtitle 6">
            <a:extLst>
              <a:ext uri="{FF2B5EF4-FFF2-40B4-BE49-F238E27FC236}">
                <a16:creationId xmlns:a16="http://schemas.microsoft.com/office/drawing/2014/main" id="{7CCE4F25-BF69-44B9-BFB3-1D1C9E34BD2D}"/>
              </a:ext>
            </a:extLst>
          </p:cNvPr>
          <p:cNvSpPr txBox="1">
            <a:spLocks/>
          </p:cNvSpPr>
          <p:nvPr/>
        </p:nvSpPr>
        <p:spPr>
          <a:xfrm>
            <a:off x="3986150" y="2836713"/>
            <a:ext cx="6384509" cy="4591000"/>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ln w="0"/>
                <a:solidFill>
                  <a:srgbClr val="E73568"/>
                </a:solidFill>
                <a:effectLst>
                  <a:outerShdw blurRad="38100" dist="19050" dir="2700000" algn="tl" rotWithShape="0">
                    <a:schemeClr val="dk1">
                      <a:alpha val="40000"/>
                    </a:schemeClr>
                  </a:outerShdw>
                </a:effectLst>
              </a:rPr>
              <a:t>10.00 am     	Welcome</a:t>
            </a:r>
          </a:p>
          <a:p>
            <a:pPr algn="l"/>
            <a:r>
              <a:rPr lang="en-US" dirty="0">
                <a:ln w="0"/>
                <a:solidFill>
                  <a:srgbClr val="E73568"/>
                </a:solidFill>
                <a:effectLst>
                  <a:outerShdw blurRad="38100" dist="19050" dir="2700000" algn="tl" rotWithShape="0">
                    <a:schemeClr val="dk1">
                      <a:alpha val="40000"/>
                    </a:schemeClr>
                  </a:outerShdw>
                </a:effectLst>
              </a:rPr>
              <a:t>10.05 am  	Introduction to 2 Businesses:</a:t>
            </a:r>
          </a:p>
          <a:p>
            <a:pPr algn="l"/>
            <a:r>
              <a:rPr lang="en-US" dirty="0">
                <a:ln w="0"/>
                <a:solidFill>
                  <a:srgbClr val="E73568"/>
                </a:solidFill>
                <a:effectLst>
                  <a:outerShdw blurRad="38100" dist="19050" dir="2700000" algn="tl" rotWithShape="0">
                    <a:schemeClr val="dk1">
                      <a:alpha val="40000"/>
                    </a:schemeClr>
                  </a:outerShdw>
                </a:effectLst>
              </a:rPr>
              <a:t>		Alstom</a:t>
            </a:r>
          </a:p>
          <a:p>
            <a:pPr algn="l"/>
            <a:r>
              <a:rPr lang="en-US" dirty="0">
                <a:ln w="0"/>
                <a:solidFill>
                  <a:srgbClr val="E73568"/>
                </a:solidFill>
                <a:effectLst>
                  <a:outerShdw blurRad="38100" dist="19050" dir="2700000" algn="tl" rotWithShape="0">
                    <a:schemeClr val="dk1">
                      <a:alpha val="40000"/>
                    </a:schemeClr>
                  </a:outerShdw>
                </a:effectLst>
              </a:rPr>
              <a:t>		United Utilities	</a:t>
            </a:r>
          </a:p>
          <a:p>
            <a:pPr algn="l"/>
            <a:r>
              <a:rPr lang="en-US" dirty="0">
                <a:ln w="0"/>
                <a:solidFill>
                  <a:srgbClr val="E73568"/>
                </a:solidFill>
                <a:effectLst>
                  <a:outerShdw blurRad="38100" dist="19050" dir="2700000" algn="tl" rotWithShape="0">
                    <a:schemeClr val="dk1">
                      <a:alpha val="40000"/>
                    </a:schemeClr>
                  </a:outerShdw>
                </a:effectLst>
              </a:rPr>
              <a:t>10.20 am	Meet the Apprentices</a:t>
            </a:r>
          </a:p>
          <a:p>
            <a:pPr algn="l"/>
            <a:r>
              <a:rPr lang="en-US" dirty="0">
                <a:ln w="0"/>
                <a:solidFill>
                  <a:srgbClr val="E73568"/>
                </a:solidFill>
                <a:effectLst>
                  <a:outerShdw blurRad="38100" dist="19050" dir="2700000" algn="tl" rotWithShape="0">
                    <a:schemeClr val="dk1">
                      <a:alpha val="40000"/>
                    </a:schemeClr>
                  </a:outerShdw>
                </a:effectLst>
              </a:rPr>
              <a:t>10.50 am 	Q &amp; A Session </a:t>
            </a:r>
          </a:p>
          <a:p>
            <a:pPr algn="l"/>
            <a:r>
              <a:rPr lang="en-US" dirty="0">
                <a:ln w="0"/>
                <a:solidFill>
                  <a:srgbClr val="E73568"/>
                </a:solidFill>
                <a:effectLst>
                  <a:outerShdw blurRad="38100" dist="19050" dir="2700000" algn="tl" rotWithShape="0">
                    <a:schemeClr val="dk1">
                      <a:alpha val="40000"/>
                    </a:schemeClr>
                  </a:outerShdw>
                </a:effectLst>
              </a:rPr>
              <a:t>11.00 am 	Finish </a:t>
            </a:r>
          </a:p>
          <a:p>
            <a:br>
              <a:rPr lang="en-US" sz="4400" dirty="0">
                <a:ln w="0"/>
                <a:solidFill>
                  <a:srgbClr val="E73568"/>
                </a:solidFill>
                <a:effectLst>
                  <a:outerShdw blurRad="38100" dist="19050" dir="2700000" algn="tl" rotWithShape="0">
                    <a:schemeClr val="dk1">
                      <a:alpha val="40000"/>
                    </a:schemeClr>
                  </a:outerShdw>
                </a:effectLst>
              </a:rPr>
            </a:br>
            <a:br>
              <a:rPr lang="en-US" sz="2000" dirty="0">
                <a:ln w="0"/>
                <a:solidFill>
                  <a:srgbClr val="E73568"/>
                </a:solidFill>
                <a:effectLst>
                  <a:outerShdw blurRad="38100" dist="19050" dir="2700000" algn="tl" rotWithShape="0">
                    <a:schemeClr val="dk1">
                      <a:alpha val="40000"/>
                    </a:schemeClr>
                  </a:outerShdw>
                </a:effectLst>
              </a:rPr>
            </a:br>
            <a:endParaRPr lang="en-US" sz="2800" dirty="0">
              <a:ln w="0"/>
              <a:solidFill>
                <a:srgbClr val="E73568"/>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3060548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6514" y="230276"/>
            <a:ext cx="7038972" cy="439981"/>
          </a:xfrm>
        </p:spPr>
        <p:txBody>
          <a:bodyPr/>
          <a:lstStyle/>
          <a:p>
            <a:pPr algn="ctr"/>
            <a:r>
              <a:rPr lang="en-GB" sz="3600" dirty="0">
                <a:solidFill>
                  <a:srgbClr val="EE7700"/>
                </a:solidFill>
              </a:rPr>
              <a:t>Apprentice Network Asset Engineer (Mechanical)</a:t>
            </a:r>
          </a:p>
        </p:txBody>
      </p:sp>
      <p:sp>
        <p:nvSpPr>
          <p:cNvPr id="6" name="Rectangle 5"/>
          <p:cNvSpPr/>
          <p:nvPr/>
        </p:nvSpPr>
        <p:spPr>
          <a:xfrm>
            <a:off x="1" y="6120715"/>
            <a:ext cx="12192000" cy="73728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hlinkClick r:id="" action="ppaction://hlinkshowjump?jump=nextslide"/>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57247" y="6120000"/>
            <a:ext cx="734753" cy="738000"/>
          </a:xfrm>
          <a:prstGeom prst="rect">
            <a:avLst/>
          </a:prstGeom>
        </p:spPr>
      </p:pic>
      <p:pic>
        <p:nvPicPr>
          <p:cNvPr id="8" name="Picture 7">
            <a:hlinkClick r:id="" action="ppaction://hlinkshowjump?jump=previousslid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6759" y="6120000"/>
            <a:ext cx="1042073" cy="738000"/>
          </a:xfrm>
          <a:prstGeom prst="rect">
            <a:avLst/>
          </a:prstGeom>
        </p:spPr>
      </p:pic>
      <p:pic>
        <p:nvPicPr>
          <p:cNvPr id="9" name="Picture 8">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6120000"/>
            <a:ext cx="734754" cy="738000"/>
          </a:xfrm>
          <a:prstGeom prst="rect">
            <a:avLst/>
          </a:prstGeom>
        </p:spPr>
      </p:pic>
      <p:cxnSp>
        <p:nvCxnSpPr>
          <p:cNvPr id="11" name="Straight Connector 10"/>
          <p:cNvCxnSpPr/>
          <p:nvPr/>
        </p:nvCxnSpPr>
        <p:spPr>
          <a:xfrm>
            <a:off x="11460958" y="6279355"/>
            <a:ext cx="0" cy="38814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1266902" y="3489574"/>
            <a:ext cx="3043878" cy="1836729"/>
          </a:xfrm>
          <a:prstGeom prst="roundRect">
            <a:avLst/>
          </a:prstGeom>
          <a:solidFill>
            <a:srgbClr val="EE7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Work with a wide range of equipment, identify any faults and carry out maintenance and repairs, following the company’s health and safety standards</a:t>
            </a:r>
          </a:p>
        </p:txBody>
      </p:sp>
      <p:sp>
        <p:nvSpPr>
          <p:cNvPr id="12" name="Rounded Rectangle 11"/>
          <p:cNvSpPr/>
          <p:nvPr/>
        </p:nvSpPr>
        <p:spPr>
          <a:xfrm>
            <a:off x="667064" y="1489816"/>
            <a:ext cx="3043878" cy="1836729"/>
          </a:xfrm>
          <a:prstGeom prst="roundRect">
            <a:avLst/>
          </a:prstGeom>
          <a:solidFill>
            <a:srgbClr val="EE7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Ensure that our assets are available and are working correctly, helping to keep services running smoothly for our customers</a:t>
            </a:r>
          </a:p>
        </p:txBody>
      </p:sp>
      <p:sp>
        <p:nvSpPr>
          <p:cNvPr id="13" name="Rounded Rectangle 12"/>
          <p:cNvSpPr/>
          <p:nvPr/>
        </p:nvSpPr>
        <p:spPr>
          <a:xfrm>
            <a:off x="4574061" y="4120957"/>
            <a:ext cx="3043878" cy="1836729"/>
          </a:xfrm>
          <a:prstGeom prst="roundRect">
            <a:avLst/>
          </a:prstGeom>
          <a:solidFill>
            <a:srgbClr val="EE7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Learn how to spot mechanical faults on our wastewater assets</a:t>
            </a:r>
          </a:p>
        </p:txBody>
      </p:sp>
      <p:sp>
        <p:nvSpPr>
          <p:cNvPr id="14" name="Rounded Rectangle 13"/>
          <p:cNvSpPr/>
          <p:nvPr/>
        </p:nvSpPr>
        <p:spPr>
          <a:xfrm>
            <a:off x="8481058" y="1489816"/>
            <a:ext cx="3043878" cy="1836729"/>
          </a:xfrm>
          <a:prstGeom prst="roundRect">
            <a:avLst/>
          </a:prstGeom>
          <a:solidFill>
            <a:srgbClr val="EE7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dirty="0"/>
              <a:t>Work as part of a dedicated team focussed on ensuring our plants continue to operate at maximum efficiency</a:t>
            </a:r>
          </a:p>
        </p:txBody>
      </p:sp>
      <p:sp>
        <p:nvSpPr>
          <p:cNvPr id="15" name="Rounded Rectangle 14"/>
          <p:cNvSpPr/>
          <p:nvPr/>
        </p:nvSpPr>
        <p:spPr>
          <a:xfrm>
            <a:off x="7881220" y="3489574"/>
            <a:ext cx="3043878" cy="1836729"/>
          </a:xfrm>
          <a:prstGeom prst="roundRect">
            <a:avLst/>
          </a:prstGeom>
          <a:solidFill>
            <a:srgbClr val="EE7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Schedule maintenance activity and organise your workload effectively</a:t>
            </a:r>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14541" y="1542237"/>
            <a:ext cx="2562918" cy="1922189"/>
          </a:xfrm>
          <a:prstGeom prst="roundRect">
            <a:avLst>
              <a:gd name="adj" fmla="val 8594"/>
            </a:avLst>
          </a:prstGeom>
          <a:solidFill>
            <a:srgbClr val="FFFFFF">
              <a:shade val="85000"/>
            </a:srgbClr>
          </a:solidFill>
          <a:ln>
            <a:noFill/>
          </a:ln>
          <a:effectLst/>
        </p:spPr>
      </p:pic>
      <p:grpSp>
        <p:nvGrpSpPr>
          <p:cNvPr id="19" name="Group 18"/>
          <p:cNvGrpSpPr/>
          <p:nvPr/>
        </p:nvGrpSpPr>
        <p:grpSpPr>
          <a:xfrm>
            <a:off x="3231221" y="6199226"/>
            <a:ext cx="5729558" cy="492210"/>
            <a:chOff x="3730956" y="6199226"/>
            <a:chExt cx="5729558" cy="492210"/>
          </a:xfrm>
        </p:grpSpPr>
        <p:sp>
          <p:nvSpPr>
            <p:cNvPr id="20" name="Rounded Rectangle 19">
              <a:hlinkClick r:id="rId8"/>
            </p:cNvPr>
            <p:cNvSpPr/>
            <p:nvPr/>
          </p:nvSpPr>
          <p:spPr>
            <a:xfrm>
              <a:off x="3997540" y="6199226"/>
              <a:ext cx="5462974" cy="49221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1600" dirty="0"/>
                <a:t>Click here to apply for the role or to find out more information </a:t>
              </a:r>
            </a:p>
          </p:txBody>
        </p:sp>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30956" y="6223813"/>
              <a:ext cx="353751" cy="453100"/>
            </a:xfrm>
            <a:prstGeom prst="rect">
              <a:avLst/>
            </a:prstGeom>
          </p:spPr>
        </p:pic>
      </p:grpSp>
    </p:spTree>
    <p:custDataLst>
      <p:tags r:id="rId1"/>
    </p:custDataLst>
    <p:extLst>
      <p:ext uri="{BB962C8B-B14F-4D97-AF65-F5344CB8AC3E}">
        <p14:creationId xmlns:p14="http://schemas.microsoft.com/office/powerpoint/2010/main" val="18942495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3" y="419910"/>
            <a:ext cx="10695244" cy="439981"/>
          </a:xfrm>
        </p:spPr>
        <p:txBody>
          <a:bodyPr/>
          <a:lstStyle/>
          <a:p>
            <a:pPr algn="ctr"/>
            <a:r>
              <a:rPr lang="en-GB" sz="3600" dirty="0">
                <a:solidFill>
                  <a:srgbClr val="77226C"/>
                </a:solidFill>
              </a:rPr>
              <a:t>Apprentice Production Engineer </a:t>
            </a:r>
          </a:p>
        </p:txBody>
      </p:sp>
      <p:sp>
        <p:nvSpPr>
          <p:cNvPr id="6" name="Rectangle 5"/>
          <p:cNvSpPr/>
          <p:nvPr/>
        </p:nvSpPr>
        <p:spPr>
          <a:xfrm>
            <a:off x="1" y="6120715"/>
            <a:ext cx="12192000" cy="73728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hlinkClick r:id="" action="ppaction://hlinkshowjump?jump=nextslide"/>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57247" y="6120000"/>
            <a:ext cx="734753" cy="738000"/>
          </a:xfrm>
          <a:prstGeom prst="rect">
            <a:avLst/>
          </a:prstGeom>
        </p:spPr>
      </p:pic>
      <p:pic>
        <p:nvPicPr>
          <p:cNvPr id="8" name="Picture 7">
            <a:hlinkClick r:id="" action="ppaction://hlinkshowjump?jump=previousslid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6759" y="6120000"/>
            <a:ext cx="1042073" cy="738000"/>
          </a:xfrm>
          <a:prstGeom prst="rect">
            <a:avLst/>
          </a:prstGeom>
        </p:spPr>
      </p:pic>
      <p:pic>
        <p:nvPicPr>
          <p:cNvPr id="9" name="Picture 8">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120000"/>
            <a:ext cx="734754" cy="738000"/>
          </a:xfrm>
          <a:prstGeom prst="rect">
            <a:avLst/>
          </a:prstGeom>
        </p:spPr>
      </p:pic>
      <p:cxnSp>
        <p:nvCxnSpPr>
          <p:cNvPr id="11" name="Straight Connector 10"/>
          <p:cNvCxnSpPr/>
          <p:nvPr/>
        </p:nvCxnSpPr>
        <p:spPr>
          <a:xfrm>
            <a:off x="11460958" y="6279355"/>
            <a:ext cx="0" cy="38814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1448669" y="3566950"/>
            <a:ext cx="3043878" cy="1836729"/>
          </a:xfrm>
          <a:prstGeom prst="roundRect">
            <a:avLst/>
          </a:prstGeom>
          <a:solidFill>
            <a:srgbClr val="7722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Play a key role in designing, planning and implementing new processes and procedures</a:t>
            </a:r>
          </a:p>
        </p:txBody>
      </p:sp>
      <p:sp>
        <p:nvSpPr>
          <p:cNvPr id="12" name="Rounded Rectangle 11"/>
          <p:cNvSpPr/>
          <p:nvPr/>
        </p:nvSpPr>
        <p:spPr>
          <a:xfrm>
            <a:off x="1182429" y="1489817"/>
            <a:ext cx="3043878" cy="1836729"/>
          </a:xfrm>
          <a:prstGeom prst="roundRect">
            <a:avLst/>
          </a:prstGeom>
          <a:solidFill>
            <a:srgbClr val="7722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Learn how to make our Bioresource treatment processes run smoothly</a:t>
            </a:r>
          </a:p>
        </p:txBody>
      </p:sp>
      <p:sp>
        <p:nvSpPr>
          <p:cNvPr id="13" name="Rounded Rectangle 12"/>
          <p:cNvSpPr/>
          <p:nvPr/>
        </p:nvSpPr>
        <p:spPr>
          <a:xfrm>
            <a:off x="4574359" y="1520989"/>
            <a:ext cx="3043878" cy="1836729"/>
          </a:xfrm>
          <a:prstGeom prst="roundRect">
            <a:avLst/>
          </a:prstGeom>
          <a:solidFill>
            <a:srgbClr val="7722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Learn how to operate our systems and equipment to maximise the energy potential from the Bio solids</a:t>
            </a:r>
          </a:p>
        </p:txBody>
      </p:sp>
      <p:sp>
        <p:nvSpPr>
          <p:cNvPr id="14" name="Rounded Rectangle 13"/>
          <p:cNvSpPr/>
          <p:nvPr/>
        </p:nvSpPr>
        <p:spPr>
          <a:xfrm>
            <a:off x="8128633" y="1510599"/>
            <a:ext cx="3043878" cy="1836729"/>
          </a:xfrm>
          <a:prstGeom prst="roundRect">
            <a:avLst/>
          </a:prstGeom>
          <a:solidFill>
            <a:srgbClr val="7722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dirty="0"/>
              <a:t>Be involved across the full asset life cycle from commissioning new innovative technologies to decommissioning existing assets</a:t>
            </a:r>
          </a:p>
        </p:txBody>
      </p:sp>
      <p:sp>
        <p:nvSpPr>
          <p:cNvPr id="15" name="Rounded Rectangle 14"/>
          <p:cNvSpPr/>
          <p:nvPr/>
        </p:nvSpPr>
        <p:spPr>
          <a:xfrm>
            <a:off x="7753977" y="3569900"/>
            <a:ext cx="3043878" cy="1836729"/>
          </a:xfrm>
          <a:prstGeom prst="roundRect">
            <a:avLst/>
          </a:prstGeom>
          <a:solidFill>
            <a:srgbClr val="7722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Be proactive in identifying and supporting engineering solutions to challenging problems, be able to identify areas for business improvement and propose innovative ideas</a:t>
            </a:r>
          </a:p>
        </p:txBody>
      </p:sp>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3137" y="3622888"/>
            <a:ext cx="2620080" cy="1746720"/>
          </a:xfrm>
          <a:prstGeom prst="roundRect">
            <a:avLst>
              <a:gd name="adj" fmla="val 8594"/>
            </a:avLst>
          </a:prstGeom>
          <a:solidFill>
            <a:srgbClr val="FFFFFF">
              <a:shade val="85000"/>
            </a:srgbClr>
          </a:solidFill>
          <a:ln>
            <a:noFill/>
          </a:ln>
          <a:effectLst/>
        </p:spPr>
      </p:pic>
      <p:grpSp>
        <p:nvGrpSpPr>
          <p:cNvPr id="20" name="Group 19"/>
          <p:cNvGrpSpPr/>
          <p:nvPr/>
        </p:nvGrpSpPr>
        <p:grpSpPr>
          <a:xfrm>
            <a:off x="3231221" y="6199226"/>
            <a:ext cx="5729558" cy="492210"/>
            <a:chOff x="3730956" y="6199226"/>
            <a:chExt cx="5729558" cy="492210"/>
          </a:xfrm>
        </p:grpSpPr>
        <p:sp>
          <p:nvSpPr>
            <p:cNvPr id="21" name="Rounded Rectangle 20">
              <a:hlinkClick r:id="rId8"/>
            </p:cNvPr>
            <p:cNvSpPr/>
            <p:nvPr/>
          </p:nvSpPr>
          <p:spPr>
            <a:xfrm>
              <a:off x="3997540" y="6199226"/>
              <a:ext cx="5462974" cy="49221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1600" dirty="0"/>
                <a:t>Click here to apply for the role or to find out more information </a:t>
              </a:r>
            </a:p>
          </p:txBody>
        </p:sp>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30956" y="6223813"/>
              <a:ext cx="353751" cy="453100"/>
            </a:xfrm>
            <a:prstGeom prst="rect">
              <a:avLst/>
            </a:prstGeom>
          </p:spPr>
        </p:pic>
      </p:grpSp>
    </p:spTree>
    <p:custDataLst>
      <p:tags r:id="rId1"/>
    </p:custDataLst>
    <p:extLst>
      <p:ext uri="{BB962C8B-B14F-4D97-AF65-F5344CB8AC3E}">
        <p14:creationId xmlns:p14="http://schemas.microsoft.com/office/powerpoint/2010/main" val="30558290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6899" y="207894"/>
            <a:ext cx="8551332" cy="439981"/>
          </a:xfrm>
        </p:spPr>
        <p:txBody>
          <a:bodyPr/>
          <a:lstStyle/>
          <a:p>
            <a:pPr algn="ctr"/>
            <a:r>
              <a:rPr lang="en-GB" sz="3600" dirty="0"/>
              <a:t>The Application Process </a:t>
            </a:r>
          </a:p>
        </p:txBody>
      </p:sp>
      <p:sp>
        <p:nvSpPr>
          <p:cNvPr id="6" name="Rectangle 5"/>
          <p:cNvSpPr/>
          <p:nvPr/>
        </p:nvSpPr>
        <p:spPr>
          <a:xfrm>
            <a:off x="1" y="6120715"/>
            <a:ext cx="12192000" cy="73728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pic>
        <p:nvPicPr>
          <p:cNvPr id="7" name="Picture 6">
            <a:hlinkClick r:id="" action="ppaction://hlinkshowjump?jump=nextslide"/>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57247" y="6120000"/>
            <a:ext cx="734753" cy="738000"/>
          </a:xfrm>
          <a:prstGeom prst="rect">
            <a:avLst/>
          </a:prstGeom>
        </p:spPr>
      </p:pic>
      <p:pic>
        <p:nvPicPr>
          <p:cNvPr id="8" name="Picture 7">
            <a:hlinkClick r:id="" action="ppaction://hlinkshowjump?jump=previousslid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6759" y="6120000"/>
            <a:ext cx="1042073" cy="738000"/>
          </a:xfrm>
          <a:prstGeom prst="rect">
            <a:avLst/>
          </a:prstGeom>
        </p:spPr>
      </p:pic>
      <p:pic>
        <p:nvPicPr>
          <p:cNvPr id="9" name="Picture 8">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120000"/>
            <a:ext cx="734754" cy="738000"/>
          </a:xfrm>
          <a:prstGeom prst="rect">
            <a:avLst/>
          </a:prstGeom>
        </p:spPr>
      </p:pic>
      <p:cxnSp>
        <p:nvCxnSpPr>
          <p:cNvPr id="11" name="Straight Connector 10"/>
          <p:cNvCxnSpPr/>
          <p:nvPr/>
        </p:nvCxnSpPr>
        <p:spPr>
          <a:xfrm>
            <a:off x="11460958" y="6279355"/>
            <a:ext cx="0" cy="38814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254228" y="1041992"/>
            <a:ext cx="6741995" cy="4327450"/>
            <a:chOff x="290117" y="1795232"/>
            <a:chExt cx="4978399" cy="2804079"/>
          </a:xfrm>
        </p:grpSpPr>
        <p:sp>
          <p:nvSpPr>
            <p:cNvPr id="3" name="Rectangle 2"/>
            <p:cNvSpPr/>
            <p:nvPr/>
          </p:nvSpPr>
          <p:spPr>
            <a:xfrm>
              <a:off x="290119" y="1795232"/>
              <a:ext cx="4978397" cy="5236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t>1. Application Submission and Review </a:t>
              </a:r>
            </a:p>
          </p:txBody>
        </p:sp>
        <p:sp>
          <p:nvSpPr>
            <p:cNvPr id="14" name="Rectangle 13"/>
            <p:cNvSpPr/>
            <p:nvPr/>
          </p:nvSpPr>
          <p:spPr>
            <a:xfrm>
              <a:off x="290118" y="2359697"/>
              <a:ext cx="4978397" cy="5236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t>2. Online Situational Judgement Test</a:t>
              </a:r>
            </a:p>
          </p:txBody>
        </p:sp>
        <p:sp>
          <p:nvSpPr>
            <p:cNvPr id="15" name="Rectangle 14"/>
            <p:cNvSpPr/>
            <p:nvPr/>
          </p:nvSpPr>
          <p:spPr>
            <a:xfrm>
              <a:off x="290118" y="2935747"/>
              <a:ext cx="4978397" cy="5236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t>3. Video Interview </a:t>
              </a:r>
            </a:p>
          </p:txBody>
        </p:sp>
        <p:sp>
          <p:nvSpPr>
            <p:cNvPr id="16" name="Rectangle 15"/>
            <p:cNvSpPr/>
            <p:nvPr/>
          </p:nvSpPr>
          <p:spPr>
            <a:xfrm>
              <a:off x="290118" y="3503429"/>
              <a:ext cx="4978397" cy="5236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t>4. Online Aptitude Test</a:t>
              </a:r>
            </a:p>
          </p:txBody>
        </p:sp>
        <p:sp>
          <p:nvSpPr>
            <p:cNvPr id="17" name="Rectangle 16"/>
            <p:cNvSpPr/>
            <p:nvPr/>
          </p:nvSpPr>
          <p:spPr>
            <a:xfrm>
              <a:off x="290117" y="4075625"/>
              <a:ext cx="4978397" cy="5236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t>5. Virtual Assessment Centre </a:t>
              </a:r>
            </a:p>
          </p:txBody>
        </p:sp>
      </p:grpSp>
      <p:grpSp>
        <p:nvGrpSpPr>
          <p:cNvPr id="13" name="Group 12"/>
          <p:cNvGrpSpPr/>
          <p:nvPr/>
        </p:nvGrpSpPr>
        <p:grpSpPr>
          <a:xfrm>
            <a:off x="7352025" y="1951178"/>
            <a:ext cx="4472598" cy="2920561"/>
            <a:chOff x="7337712" y="1431421"/>
            <a:chExt cx="4496994" cy="2920561"/>
          </a:xfrm>
        </p:grpSpPr>
        <p:sp>
          <p:nvSpPr>
            <p:cNvPr id="10" name="Text Placeholder 3"/>
            <p:cNvSpPr txBox="1">
              <a:spLocks/>
            </p:cNvSpPr>
            <p:nvPr/>
          </p:nvSpPr>
          <p:spPr>
            <a:xfrm>
              <a:off x="7337712" y="3841654"/>
              <a:ext cx="4496994" cy="510328"/>
            </a:xfrm>
            <a:prstGeom prst="rect">
              <a:avLst/>
            </a:prstGeom>
          </p:spPr>
          <p:txBody>
            <a:bodyPr/>
            <a:lstStyle>
              <a:lvl1pPr marL="0" indent="0" algn="l" defTabSz="685800" rtl="0" eaLnBrk="1" latinLnBrk="0" hangingPunct="1">
                <a:lnSpc>
                  <a:spcPct val="100000"/>
                </a:lnSpc>
                <a:spcBef>
                  <a:spcPts val="0"/>
                </a:spcBef>
                <a:buFont typeface="Arial" panose="020B0604020202020204" pitchFamily="34" charset="0"/>
                <a:buNone/>
                <a:defRPr sz="1600" kern="1200" baseline="0">
                  <a:solidFill>
                    <a:schemeClr val="tx1"/>
                  </a:solidFill>
                  <a:latin typeface="Calibri" panose="020F050202020403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GB" sz="1500" b="1" i="1" dirty="0"/>
                <a:t>Want to know how our current apprentices’ found their application process? Check out the above video to learn more!</a:t>
              </a:r>
            </a:p>
            <a:p>
              <a:pPr algn="ctr"/>
              <a:endParaRPr lang="en-GB" sz="1500" b="1" i="1" dirty="0"/>
            </a:p>
            <a:p>
              <a:pPr algn="ctr"/>
              <a:endParaRPr lang="en-GB" sz="1500" b="1" i="1" dirty="0"/>
            </a:p>
          </p:txBody>
        </p:sp>
        <p:pic>
          <p:nvPicPr>
            <p:cNvPr id="5" name="Picture 4">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47796" y="1431421"/>
              <a:ext cx="4476827" cy="2308364"/>
            </a:xfrm>
            <a:prstGeom prst="roundRect">
              <a:avLst>
                <a:gd name="adj" fmla="val 8594"/>
              </a:avLst>
            </a:prstGeom>
            <a:solidFill>
              <a:srgbClr val="FFFFFF">
                <a:shade val="85000"/>
              </a:srgbClr>
            </a:solidFill>
            <a:ln>
              <a:noFill/>
            </a:ln>
            <a:effectLst/>
          </p:spPr>
        </p:pic>
      </p:grpSp>
      <p:sp>
        <p:nvSpPr>
          <p:cNvPr id="4" name="TextBox 3"/>
          <p:cNvSpPr txBox="1"/>
          <p:nvPr/>
        </p:nvSpPr>
        <p:spPr>
          <a:xfrm>
            <a:off x="158492" y="5445434"/>
            <a:ext cx="6911162" cy="323165"/>
          </a:xfrm>
          <a:prstGeom prst="rect">
            <a:avLst/>
          </a:prstGeom>
          <a:noFill/>
        </p:spPr>
        <p:txBody>
          <a:bodyPr wrap="square" rtlCol="0">
            <a:spAutoFit/>
          </a:bodyPr>
          <a:lstStyle/>
          <a:p>
            <a:r>
              <a:rPr lang="en-GB" sz="1500" b="1" i="1" dirty="0">
                <a:latin typeface="Calibri" panose="020F0502020204030204" pitchFamily="34" charset="0"/>
              </a:rPr>
              <a:t>To see our application process in more detail, head to our </a:t>
            </a:r>
            <a:r>
              <a:rPr lang="en-GB" sz="1500" b="1" i="1" dirty="0">
                <a:latin typeface="Calibri" panose="020F0502020204030204" pitchFamily="34" charset="0"/>
                <a:hlinkClick r:id="rId9"/>
              </a:rPr>
              <a:t>website</a:t>
            </a:r>
            <a:endParaRPr lang="en-GB" sz="1500" b="1" i="1" dirty="0">
              <a:latin typeface="Calibri" panose="020F0502020204030204" pitchFamily="34" charset="0"/>
            </a:endParaRPr>
          </a:p>
        </p:txBody>
      </p:sp>
    </p:spTree>
    <p:custDataLst>
      <p:tags r:id="rId1"/>
    </p:custDataLst>
    <p:extLst>
      <p:ext uri="{BB962C8B-B14F-4D97-AF65-F5344CB8AC3E}">
        <p14:creationId xmlns:p14="http://schemas.microsoft.com/office/powerpoint/2010/main" val="4124757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rawing, food&#10;&#10;Description automatically generated">
            <a:extLst>
              <a:ext uri="{FF2B5EF4-FFF2-40B4-BE49-F238E27FC236}">
                <a16:creationId xmlns:a16="http://schemas.microsoft.com/office/drawing/2014/main" id="{EB0AEABB-F656-4A06-B30E-6068BCE0EF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345" y="30383"/>
            <a:ext cx="1855571" cy="982361"/>
          </a:xfrm>
          <a:prstGeom prst="rect">
            <a:avLst/>
          </a:prstGeom>
        </p:spPr>
      </p:pic>
      <p:pic>
        <p:nvPicPr>
          <p:cNvPr id="5" name="Graphic 4">
            <a:extLst>
              <a:ext uri="{FF2B5EF4-FFF2-40B4-BE49-F238E27FC236}">
                <a16:creationId xmlns:a16="http://schemas.microsoft.com/office/drawing/2014/main" id="{22527893-0CB3-4B7C-BCC6-A40D90A1D1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flipH="1" flipV="1">
            <a:off x="78869" y="164783"/>
            <a:ext cx="709785" cy="6436042"/>
          </a:xfrm>
          <a:prstGeom prst="rect">
            <a:avLst/>
          </a:prstGeom>
        </p:spPr>
      </p:pic>
      <p:pic>
        <p:nvPicPr>
          <p:cNvPr id="6" name="Picture 5" descr="A close up of a logo&#10;&#10;Description automatically generated">
            <a:extLst>
              <a:ext uri="{FF2B5EF4-FFF2-40B4-BE49-F238E27FC236}">
                <a16:creationId xmlns:a16="http://schemas.microsoft.com/office/drawing/2014/main" id="{FC2F6AAD-9051-467B-9831-95CCAEED70CC}"/>
              </a:ext>
            </a:extLst>
          </p:cNvPr>
          <p:cNvPicPr>
            <a:picLocks noChangeAspect="1"/>
          </p:cNvPicPr>
          <p:nvPr/>
        </p:nvPicPr>
        <p:blipFill rotWithShape="1">
          <a:blip r:embed="rId5">
            <a:extLst>
              <a:ext uri="{28A0092B-C50C-407E-A947-70E740481C1C}">
                <a14:useLocalDpi xmlns:a14="http://schemas.microsoft.com/office/drawing/2010/main" val="0"/>
              </a:ext>
            </a:extLst>
          </a:blip>
          <a:srcRect t="8404" b="6826"/>
          <a:stretch/>
        </p:blipFill>
        <p:spPr>
          <a:xfrm>
            <a:off x="10715946" y="1"/>
            <a:ext cx="1211135" cy="1024303"/>
          </a:xfrm>
          <a:prstGeom prst="rect">
            <a:avLst/>
          </a:prstGeom>
        </p:spPr>
      </p:pic>
      <p:graphicFrame>
        <p:nvGraphicFramePr>
          <p:cNvPr id="11" name="Table 11">
            <a:extLst>
              <a:ext uri="{FF2B5EF4-FFF2-40B4-BE49-F238E27FC236}">
                <a16:creationId xmlns:a16="http://schemas.microsoft.com/office/drawing/2014/main" id="{6203BA18-C72A-4FF8-B2F8-F95E5935EB1E}"/>
              </a:ext>
            </a:extLst>
          </p:cNvPr>
          <p:cNvGraphicFramePr>
            <a:graphicFrameLocks noGrp="1"/>
          </p:cNvGraphicFramePr>
          <p:nvPr/>
        </p:nvGraphicFramePr>
        <p:xfrm>
          <a:off x="865934" y="955226"/>
          <a:ext cx="11144928" cy="5827211"/>
        </p:xfrm>
        <a:graphic>
          <a:graphicData uri="http://schemas.openxmlformats.org/drawingml/2006/table">
            <a:tbl>
              <a:tblPr firstRow="1" bandRow="1">
                <a:tableStyleId>{5940675A-B579-460E-94D1-54222C63F5DA}</a:tableStyleId>
              </a:tblPr>
              <a:tblGrid>
                <a:gridCol w="3714976">
                  <a:extLst>
                    <a:ext uri="{9D8B030D-6E8A-4147-A177-3AD203B41FA5}">
                      <a16:colId xmlns:a16="http://schemas.microsoft.com/office/drawing/2014/main" val="1559262771"/>
                    </a:ext>
                  </a:extLst>
                </a:gridCol>
                <a:gridCol w="3714976">
                  <a:extLst>
                    <a:ext uri="{9D8B030D-6E8A-4147-A177-3AD203B41FA5}">
                      <a16:colId xmlns:a16="http://schemas.microsoft.com/office/drawing/2014/main" val="2059469809"/>
                    </a:ext>
                  </a:extLst>
                </a:gridCol>
                <a:gridCol w="3714976">
                  <a:extLst>
                    <a:ext uri="{9D8B030D-6E8A-4147-A177-3AD203B41FA5}">
                      <a16:colId xmlns:a16="http://schemas.microsoft.com/office/drawing/2014/main" val="2740450857"/>
                    </a:ext>
                  </a:extLst>
                </a:gridCol>
              </a:tblGrid>
              <a:tr h="2748731">
                <a:tc>
                  <a:txBody>
                    <a:bodyPr/>
                    <a:lstStyle/>
                    <a:p>
                      <a:pPr algn="ctr">
                        <a:lnSpc>
                          <a:spcPct val="107000"/>
                        </a:lnSpc>
                        <a:spcAft>
                          <a:spcPts val="800"/>
                        </a:spcAft>
                      </a:pPr>
                      <a:endParaRPr lang="en-GB" sz="1400" b="1" u="sng" dirty="0">
                        <a:effectLst/>
                        <a:latin typeface="+mn-lt"/>
                        <a:ea typeface="Calibri" panose="020F0502020204030204" pitchFamily="34" charset="0"/>
                        <a:cs typeface="Times New Roman" panose="02020603050405020304" pitchFamily="18" charset="0"/>
                      </a:endParaRPr>
                    </a:p>
                    <a:p>
                      <a:pPr algn="ctr">
                        <a:lnSpc>
                          <a:spcPct val="107000"/>
                        </a:lnSpc>
                        <a:spcAft>
                          <a:spcPts val="800"/>
                        </a:spcAft>
                      </a:pPr>
                      <a:r>
                        <a:rPr lang="en-GB" sz="1600" b="1" u="sng" dirty="0">
                          <a:effectLst/>
                          <a:latin typeface="+mn-lt"/>
                          <a:ea typeface="Calibri" panose="020F0502020204030204" pitchFamily="34" charset="0"/>
                          <a:cs typeface="Times New Roman" panose="02020603050405020304" pitchFamily="18" charset="0"/>
                        </a:rPr>
                        <a:t>Monday 7</a:t>
                      </a:r>
                      <a:r>
                        <a:rPr lang="en-GB" sz="1600" b="1" u="sng" baseline="30000" dirty="0">
                          <a:effectLst/>
                          <a:latin typeface="+mn-lt"/>
                          <a:ea typeface="Calibri" panose="020F0502020204030204" pitchFamily="34" charset="0"/>
                          <a:cs typeface="Times New Roman" panose="02020603050405020304" pitchFamily="18" charset="0"/>
                        </a:rPr>
                        <a:t>th</a:t>
                      </a:r>
                      <a:r>
                        <a:rPr lang="en-GB" sz="1600" b="1" u="sng" dirty="0">
                          <a:effectLst/>
                          <a:latin typeface="+mn-lt"/>
                          <a:ea typeface="Calibri" panose="020F0502020204030204" pitchFamily="34" charset="0"/>
                          <a:cs typeface="Times New Roman" panose="02020603050405020304" pitchFamily="18" charset="0"/>
                        </a:rPr>
                        <a:t> February @ 10am</a:t>
                      </a:r>
                    </a:p>
                    <a:p>
                      <a:pPr algn="ctr">
                        <a:lnSpc>
                          <a:spcPct val="107000"/>
                        </a:lnSpc>
                        <a:spcAft>
                          <a:spcPts val="800"/>
                        </a:spcAft>
                      </a:pPr>
                      <a:r>
                        <a:rPr lang="en-GB" sz="1600" b="1" u="sng" dirty="0">
                          <a:effectLst/>
                          <a:latin typeface="+mn-lt"/>
                          <a:ea typeface="Calibri" panose="020F0502020204030204" pitchFamily="34" charset="0"/>
                          <a:cs typeface="Times New Roman" panose="02020603050405020304" pitchFamily="18" charset="0"/>
                        </a:rPr>
                        <a:t>ASK - What is an apprenticeship</a:t>
                      </a:r>
                      <a:r>
                        <a:rPr lang="en-GB" sz="1600" b="1" u="sng" dirty="0">
                          <a:effectLst/>
                          <a:latin typeface="Comic Sans MS" panose="030F0702030302020204" pitchFamily="66" charset="0"/>
                          <a:ea typeface="Calibri" panose="020F0502020204030204" pitchFamily="34" charset="0"/>
                          <a:cs typeface="Times New Roman" panose="02020603050405020304" pitchFamily="18" charset="0"/>
                        </a:rPr>
                        <a:t>?</a:t>
                      </a:r>
                    </a:p>
                    <a:p>
                      <a:pPr>
                        <a:lnSpc>
                          <a:spcPct val="107000"/>
                        </a:lnSpc>
                        <a:spcAft>
                          <a:spcPts val="800"/>
                        </a:spcAft>
                      </a:pPr>
                      <a:endParaRPr lang="en-GB" sz="14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8DEFC"/>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lang="en-GB" sz="1400" b="1" u="sng" dirty="0">
                        <a:effectLst/>
                        <a:latin typeface="+mn-lt"/>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lang="en-GB" sz="1600" b="1" u="sng" dirty="0">
                          <a:effectLst/>
                          <a:latin typeface="+mn-lt"/>
                          <a:ea typeface="Calibri" panose="020F0502020204030204" pitchFamily="34" charset="0"/>
                          <a:cs typeface="Times New Roman" panose="02020603050405020304" pitchFamily="18" charset="0"/>
                        </a:rPr>
                        <a:t>Tuesday 8</a:t>
                      </a:r>
                      <a:r>
                        <a:rPr lang="en-GB" sz="1600" b="1" u="sng" baseline="30000" dirty="0">
                          <a:effectLst/>
                          <a:latin typeface="+mn-lt"/>
                          <a:ea typeface="Calibri" panose="020F0502020204030204" pitchFamily="34" charset="0"/>
                          <a:cs typeface="Times New Roman" panose="02020603050405020304" pitchFamily="18" charset="0"/>
                        </a:rPr>
                        <a:t>th</a:t>
                      </a:r>
                      <a:r>
                        <a:rPr lang="en-GB" sz="1600" b="1" u="sng" dirty="0">
                          <a:effectLst/>
                          <a:latin typeface="+mn-lt"/>
                          <a:ea typeface="Calibri" panose="020F0502020204030204" pitchFamily="34" charset="0"/>
                          <a:cs typeface="Times New Roman" panose="02020603050405020304" pitchFamily="18" charset="0"/>
                        </a:rPr>
                        <a:t> February @10am</a:t>
                      </a:r>
                    </a:p>
                    <a:p>
                      <a:pPr algn="ctr">
                        <a:lnSpc>
                          <a:spcPct val="100000"/>
                        </a:lnSpc>
                        <a:spcAft>
                          <a:spcPts val="0"/>
                        </a:spcAft>
                      </a:pPr>
                      <a:r>
                        <a:rPr lang="en-GB" sz="1600" b="1" i="0" u="sng" dirty="0">
                          <a:effectLst/>
                          <a:latin typeface="+mn-lt"/>
                          <a:ea typeface="Calibri" panose="020F0502020204030204" pitchFamily="34" charset="0"/>
                          <a:cs typeface="Times New Roman" panose="02020603050405020304" pitchFamily="18" charset="0"/>
                        </a:rPr>
                        <a:t>Housing Sector</a:t>
                      </a:r>
                    </a:p>
                    <a:p>
                      <a:pPr>
                        <a:lnSpc>
                          <a:spcPct val="107000"/>
                        </a:lnSpc>
                        <a:spcAft>
                          <a:spcPts val="800"/>
                        </a:spcAft>
                      </a:pPr>
                      <a:endParaRPr lang="en-GB" sz="14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endParaRPr lang="en-GB" sz="14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endParaRPr lang="en-GB" sz="14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lnSpc>
                          <a:spcPct val="107000"/>
                        </a:lnSpc>
                        <a:spcAft>
                          <a:spcPts val="800"/>
                        </a:spcAft>
                      </a:pPr>
                      <a:endParaRPr lang="en-GB" sz="1600" b="1" u="sng" dirty="0">
                        <a:effectLst/>
                        <a:latin typeface="+mn-lt"/>
                        <a:ea typeface="Calibri" panose="020F0502020204030204" pitchFamily="34" charset="0"/>
                        <a:cs typeface="Times New Roman" panose="02020603050405020304" pitchFamily="18" charset="0"/>
                      </a:endParaRPr>
                    </a:p>
                    <a:p>
                      <a:pPr algn="ctr">
                        <a:lnSpc>
                          <a:spcPct val="107000"/>
                        </a:lnSpc>
                        <a:spcAft>
                          <a:spcPts val="800"/>
                        </a:spcAft>
                      </a:pPr>
                      <a:r>
                        <a:rPr lang="en-GB" sz="1600" b="1" u="sng" dirty="0">
                          <a:effectLst/>
                          <a:latin typeface="+mn-lt"/>
                          <a:ea typeface="Calibri" panose="020F0502020204030204" pitchFamily="34" charset="0"/>
                          <a:cs typeface="Times New Roman" panose="02020603050405020304" pitchFamily="18" charset="0"/>
                        </a:rPr>
                        <a:t>Wednesday 9</a:t>
                      </a:r>
                      <a:r>
                        <a:rPr lang="en-GB" sz="1600" b="1" u="sng" baseline="30000" dirty="0">
                          <a:effectLst/>
                          <a:latin typeface="+mn-lt"/>
                          <a:ea typeface="Calibri" panose="020F0502020204030204" pitchFamily="34" charset="0"/>
                          <a:cs typeface="Times New Roman" panose="02020603050405020304" pitchFamily="18" charset="0"/>
                        </a:rPr>
                        <a:t>th</a:t>
                      </a:r>
                      <a:r>
                        <a:rPr lang="en-GB" sz="1600" b="1" u="sng" dirty="0">
                          <a:effectLst/>
                          <a:latin typeface="+mn-lt"/>
                          <a:ea typeface="Calibri" panose="020F0502020204030204" pitchFamily="34" charset="0"/>
                          <a:cs typeface="Times New Roman" panose="02020603050405020304" pitchFamily="18" charset="0"/>
                        </a:rPr>
                        <a:t> February @ 10am</a:t>
                      </a:r>
                    </a:p>
                    <a:p>
                      <a:pPr algn="ctr">
                        <a:lnSpc>
                          <a:spcPct val="107000"/>
                        </a:lnSpc>
                        <a:spcAft>
                          <a:spcPts val="0"/>
                        </a:spcAft>
                      </a:pPr>
                      <a:r>
                        <a:rPr lang="en-GB" sz="1600" b="1" i="0" u="sng" kern="1200" dirty="0">
                          <a:solidFill>
                            <a:schemeClr val="tx1"/>
                          </a:solidFill>
                          <a:effectLst/>
                          <a:latin typeface="+mn-lt"/>
                          <a:ea typeface="+mn-ea"/>
                          <a:cs typeface="+mn-cs"/>
                        </a:rPr>
                        <a:t>Engineering/ Rail Sector</a:t>
                      </a:r>
                      <a:endParaRPr lang="en-GB" sz="1400" i="1" dirty="0">
                        <a:effectLst/>
                        <a:latin typeface="+mn-lt"/>
                        <a:ea typeface="Calibri" panose="020F0502020204030204" pitchFamily="34" charset="0"/>
                        <a:cs typeface="Times New Roman" panose="02020603050405020304" pitchFamily="18" charset="0"/>
                      </a:endParaRPr>
                    </a:p>
                    <a:p>
                      <a:pPr>
                        <a:lnSpc>
                          <a:spcPct val="107000"/>
                        </a:lnSpc>
                        <a:spcAft>
                          <a:spcPts val="800"/>
                        </a:spcAft>
                      </a:pPr>
                      <a:endParaRPr lang="en-GB" sz="14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D6AB"/>
                    </a:solidFill>
                  </a:tcPr>
                </a:tc>
                <a:extLst>
                  <a:ext uri="{0D108BD9-81ED-4DB2-BD59-A6C34878D82A}">
                    <a16:rowId xmlns:a16="http://schemas.microsoft.com/office/drawing/2014/main" val="4126115014"/>
                  </a:ext>
                </a:extLst>
              </a:tr>
              <a:tr h="2942503">
                <a:tc>
                  <a:txBody>
                    <a:bodyPr/>
                    <a:lstStyle/>
                    <a:p>
                      <a:pPr algn="ctr"/>
                      <a:endParaRPr lang="en-GB" sz="1400" b="1" u="sng" dirty="0">
                        <a:effectLst/>
                        <a:latin typeface="+mn-lt"/>
                      </a:endParaRPr>
                    </a:p>
                    <a:p>
                      <a:pPr algn="ctr">
                        <a:lnSpc>
                          <a:spcPct val="150000"/>
                        </a:lnSpc>
                      </a:pPr>
                      <a:r>
                        <a:rPr lang="en-GB" sz="1600" b="1" u="sng" dirty="0">
                          <a:effectLst/>
                          <a:latin typeface="+mn-lt"/>
                        </a:rPr>
                        <a:t>Thursday 10</a:t>
                      </a:r>
                      <a:r>
                        <a:rPr lang="en-GB" sz="1600" b="1" u="sng" baseline="30000" dirty="0">
                          <a:effectLst/>
                          <a:latin typeface="+mn-lt"/>
                        </a:rPr>
                        <a:t>th</a:t>
                      </a:r>
                      <a:r>
                        <a:rPr lang="en-GB" sz="1600" b="1" u="sng" dirty="0">
                          <a:effectLst/>
                          <a:latin typeface="+mn-lt"/>
                        </a:rPr>
                        <a:t> February @ 10am</a:t>
                      </a:r>
                    </a:p>
                    <a:p>
                      <a:pPr algn="ctr" defTabSz="0">
                        <a:lnSpc>
                          <a:spcPct val="150000"/>
                        </a:lnSpc>
                      </a:pPr>
                      <a:r>
                        <a:rPr lang="en-GB" sz="1600" b="1" u="sng" dirty="0">
                          <a:effectLst/>
                          <a:latin typeface="+mn-lt"/>
                        </a:rPr>
                        <a:t>Green Skills</a:t>
                      </a:r>
                    </a:p>
                    <a:p>
                      <a:endParaRPr lang="en-GB" sz="1400" dirty="0">
                        <a:effectLst/>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endParaRPr lang="en-GB" sz="1400" b="1" u="sng" dirty="0">
                        <a:effectLst/>
                        <a:latin typeface="+mn-lt"/>
                      </a:endParaRPr>
                    </a:p>
                    <a:p>
                      <a:pPr algn="ctr" defTabSz="0">
                        <a:lnSpc>
                          <a:spcPct val="150000"/>
                        </a:lnSpc>
                      </a:pPr>
                      <a:r>
                        <a:rPr lang="en-GB" sz="1600" b="1" u="sng" dirty="0">
                          <a:effectLst/>
                          <a:latin typeface="+mn-lt"/>
                        </a:rPr>
                        <a:t>Friday 11</a:t>
                      </a:r>
                      <a:r>
                        <a:rPr lang="en-GB" sz="1600" b="1" u="sng" baseline="30000" dirty="0">
                          <a:effectLst/>
                          <a:latin typeface="+mn-lt"/>
                        </a:rPr>
                        <a:t>th</a:t>
                      </a:r>
                      <a:r>
                        <a:rPr lang="en-GB" sz="1600" b="1" u="sng" dirty="0">
                          <a:effectLst/>
                          <a:latin typeface="+mn-lt"/>
                        </a:rPr>
                        <a:t> February @10am</a:t>
                      </a:r>
                    </a:p>
                    <a:p>
                      <a:pPr marL="0" indent="0" algn="ctr">
                        <a:lnSpc>
                          <a:spcPct val="100000"/>
                        </a:lnSpc>
                      </a:pPr>
                      <a:endParaRPr lang="en-GB" sz="1600" b="1" i="0" u="sng" kern="1200" dirty="0">
                        <a:solidFill>
                          <a:schemeClr val="tx1"/>
                        </a:solidFill>
                        <a:effectLst/>
                        <a:latin typeface="+mn-lt"/>
                        <a:ea typeface="+mn-ea"/>
                        <a:cs typeface="+mn-cs"/>
                      </a:endParaRPr>
                    </a:p>
                    <a:p>
                      <a:pPr marL="0" indent="0" algn="ctr">
                        <a:lnSpc>
                          <a:spcPct val="100000"/>
                        </a:lnSpc>
                      </a:pPr>
                      <a:r>
                        <a:rPr lang="en-GB" sz="1400" b="1" i="0" u="sng" kern="1200" dirty="0">
                          <a:solidFill>
                            <a:schemeClr val="tx1"/>
                          </a:solidFill>
                          <a:effectLst/>
                          <a:latin typeface="+mn-lt"/>
                          <a:ea typeface="+mn-ea"/>
                          <a:cs typeface="+mn-cs"/>
                        </a:rPr>
                        <a:t>Construction/ STEM Sector – Including Women into engineering construction </a:t>
                      </a:r>
                    </a:p>
                    <a:p>
                      <a:pPr algn="ctr"/>
                      <a:endParaRPr lang="en-GB" sz="1400" i="1" dirty="0">
                        <a:effectLst/>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r>
                        <a:rPr lang="en-GB" sz="1200" b="1" u="sng" dirty="0">
                          <a:effectLst/>
                          <a:latin typeface="+mn-lt"/>
                        </a:rPr>
                        <a:t>Times: </a:t>
                      </a:r>
                    </a:p>
                    <a:p>
                      <a:r>
                        <a:rPr lang="en-GB" sz="1200" dirty="0">
                          <a:effectLst/>
                          <a:latin typeface="+mn-lt"/>
                        </a:rPr>
                        <a:t>All sessions are between 45 mins to 60 mins: 10:00am-11:00am.  Join the session at any time - we appreciate that lesson times vary.  </a:t>
                      </a:r>
                    </a:p>
                    <a:p>
                      <a:endParaRPr lang="en-GB" sz="1200" dirty="0">
                        <a:effectLst/>
                        <a:latin typeface="+mn-lt"/>
                      </a:endParaRPr>
                    </a:p>
                    <a:p>
                      <a:r>
                        <a:rPr lang="en-GB" sz="1200" b="1" u="sng" dirty="0">
                          <a:effectLst/>
                          <a:latin typeface="+mn-lt"/>
                        </a:rPr>
                        <a:t>Teacher notes:</a:t>
                      </a:r>
                    </a:p>
                    <a:p>
                      <a:r>
                        <a:rPr lang="en-GB" sz="1200" dirty="0">
                          <a:effectLst/>
                          <a:latin typeface="+mn-lt"/>
                        </a:rPr>
                        <a:t>Although this is focused on Years 11 and 13, all year groups are welcome to join us and listen to apprentices from Liverpool City Region share their experiences. </a:t>
                      </a:r>
                    </a:p>
                    <a:p>
                      <a:endParaRPr lang="en-GB" sz="1200" dirty="0">
                        <a:effectLst/>
                        <a:latin typeface="+mn-lt"/>
                      </a:endParaRPr>
                    </a:p>
                    <a:p>
                      <a:r>
                        <a:rPr lang="en-GB" sz="1600" b="1" u="sng" dirty="0">
                          <a:effectLst/>
                          <a:latin typeface="+mn-lt"/>
                        </a:rPr>
                        <a:t>Click this </a:t>
                      </a:r>
                      <a:r>
                        <a:rPr lang="en-GB" sz="1600" b="1" u="sng" dirty="0">
                          <a:effectLst/>
                          <a:latin typeface="+mn-lt"/>
                          <a:hlinkClick r:id="rId6"/>
                        </a:rPr>
                        <a:t>Zoom link </a:t>
                      </a:r>
                      <a:r>
                        <a:rPr lang="en-GB" sz="1600" b="1" u="sng" dirty="0">
                          <a:effectLst/>
                          <a:latin typeface="+mn-lt"/>
                        </a:rPr>
                        <a:t>to join all sessions</a:t>
                      </a:r>
                      <a:endParaRPr lang="en-GB" sz="1600" dirty="0">
                        <a:effectLst/>
                        <a:latin typeface="+mn-lt"/>
                      </a:endParaRPr>
                    </a:p>
                    <a:p>
                      <a:endParaRPr lang="en-GB" sz="1200" b="1" u="sng" dirty="0">
                        <a:effectLst/>
                        <a:latin typeface="+mn-lt"/>
                      </a:endParaRPr>
                    </a:p>
                    <a:p>
                      <a:r>
                        <a:rPr lang="en-US" sz="1200" b="1" u="sng" dirty="0">
                          <a:effectLst/>
                          <a:latin typeface="+mn-lt"/>
                        </a:rPr>
                        <a:t>Meeting</a:t>
                      </a:r>
                      <a:r>
                        <a:rPr lang="en-US" sz="1200" b="1" dirty="0">
                          <a:effectLst/>
                          <a:latin typeface="+mn-lt"/>
                        </a:rPr>
                        <a:t> ID: </a:t>
                      </a:r>
                      <a:r>
                        <a:rPr lang="en-US" sz="1200" dirty="0">
                          <a:effectLst/>
                          <a:latin typeface="+mn-lt"/>
                        </a:rPr>
                        <a:t>895 4186 1077 </a:t>
                      </a:r>
                    </a:p>
                    <a:p>
                      <a:endParaRPr lang="en-US" sz="1200" dirty="0">
                        <a:effectLst/>
                        <a:latin typeface="+mn-lt"/>
                      </a:endParaRPr>
                    </a:p>
                    <a:p>
                      <a:r>
                        <a:rPr lang="en-US" sz="1200" b="1" u="sng" dirty="0">
                          <a:effectLst/>
                          <a:latin typeface="+mn-lt"/>
                        </a:rPr>
                        <a:t>Passcode</a:t>
                      </a:r>
                      <a:r>
                        <a:rPr lang="en-US" sz="1200" dirty="0">
                          <a:effectLst/>
                          <a:latin typeface="+mn-lt"/>
                        </a:rPr>
                        <a:t>: 473082 </a:t>
                      </a:r>
                    </a:p>
                    <a:p>
                      <a:endParaRPr lang="en-GB" sz="1200" dirty="0">
                        <a:effectLst/>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EFEF4"/>
                    </a:solidFill>
                  </a:tcPr>
                </a:tc>
                <a:extLst>
                  <a:ext uri="{0D108BD9-81ED-4DB2-BD59-A6C34878D82A}">
                    <a16:rowId xmlns:a16="http://schemas.microsoft.com/office/drawing/2014/main" val="861353958"/>
                  </a:ext>
                </a:extLst>
              </a:tr>
            </a:tbl>
          </a:graphicData>
        </a:graphic>
      </p:graphicFrame>
      <p:sp>
        <p:nvSpPr>
          <p:cNvPr id="13" name="TextBox 12">
            <a:extLst>
              <a:ext uri="{FF2B5EF4-FFF2-40B4-BE49-F238E27FC236}">
                <a16:creationId xmlns:a16="http://schemas.microsoft.com/office/drawing/2014/main" id="{C3803637-5A4B-4192-88C2-B944149B7F8C}"/>
              </a:ext>
            </a:extLst>
          </p:cNvPr>
          <p:cNvSpPr txBox="1"/>
          <p:nvPr/>
        </p:nvSpPr>
        <p:spPr>
          <a:xfrm>
            <a:off x="2373179" y="99328"/>
            <a:ext cx="7880429" cy="830997"/>
          </a:xfrm>
          <a:prstGeom prst="rect">
            <a:avLst/>
          </a:prstGeom>
          <a:noFill/>
        </p:spPr>
        <p:txBody>
          <a:bodyPr wrap="square">
            <a:spAutoFit/>
          </a:bodyPr>
          <a:lstStyle/>
          <a:p>
            <a:pPr algn="ctr"/>
            <a:r>
              <a:rPr lang="en-GB" sz="2400" b="1" u="sng" dirty="0">
                <a:solidFill>
                  <a:srgbClr val="00A8A8"/>
                </a:solidFill>
              </a:rPr>
              <a:t>National Apprenticeship Week 2022</a:t>
            </a:r>
          </a:p>
          <a:p>
            <a:pPr algn="ctr"/>
            <a:r>
              <a:rPr lang="en-GB" sz="2400" b="1" u="sng" dirty="0">
                <a:solidFill>
                  <a:srgbClr val="00A8A8"/>
                </a:solidFill>
              </a:rPr>
              <a:t>7</a:t>
            </a:r>
            <a:r>
              <a:rPr lang="en-GB" sz="2400" b="1" u="sng" baseline="30000" dirty="0">
                <a:solidFill>
                  <a:srgbClr val="00A8A8"/>
                </a:solidFill>
              </a:rPr>
              <a:t>th</a:t>
            </a:r>
            <a:r>
              <a:rPr lang="en-GB" sz="2400" b="1" u="sng" dirty="0">
                <a:solidFill>
                  <a:srgbClr val="00A8A8"/>
                </a:solidFill>
              </a:rPr>
              <a:t> – 11</a:t>
            </a:r>
            <a:r>
              <a:rPr lang="en-GB" sz="2400" b="1" u="sng" baseline="30000" dirty="0">
                <a:solidFill>
                  <a:srgbClr val="00A8A8"/>
                </a:solidFill>
              </a:rPr>
              <a:t>th</a:t>
            </a:r>
            <a:r>
              <a:rPr lang="en-GB" sz="2400" b="1" u="sng" dirty="0">
                <a:solidFill>
                  <a:srgbClr val="00A8A8"/>
                </a:solidFill>
              </a:rPr>
              <a:t> February with Cornerstone Employers</a:t>
            </a:r>
            <a:endParaRPr lang="en-GB" sz="2400" u="sng" dirty="0">
              <a:solidFill>
                <a:srgbClr val="00A8A8"/>
              </a:solidFill>
            </a:endParaRPr>
          </a:p>
        </p:txBody>
      </p:sp>
      <p:pic>
        <p:nvPicPr>
          <p:cNvPr id="15" name="Picture 14">
            <a:extLst>
              <a:ext uri="{FF2B5EF4-FFF2-40B4-BE49-F238E27FC236}">
                <a16:creationId xmlns:a16="http://schemas.microsoft.com/office/drawing/2014/main" id="{7B521815-530B-43FA-8256-D698E36DF5C6}"/>
              </a:ext>
            </a:extLst>
          </p:cNvPr>
          <p:cNvPicPr>
            <a:picLocks noChangeAspect="1"/>
          </p:cNvPicPr>
          <p:nvPr/>
        </p:nvPicPr>
        <p:blipFill>
          <a:blip r:embed="rId7"/>
          <a:stretch>
            <a:fillRect/>
          </a:stretch>
        </p:blipFill>
        <p:spPr>
          <a:xfrm>
            <a:off x="1852074" y="5948580"/>
            <a:ext cx="1799052" cy="467428"/>
          </a:xfrm>
          <a:prstGeom prst="rect">
            <a:avLst/>
          </a:prstGeom>
        </p:spPr>
      </p:pic>
      <p:pic>
        <p:nvPicPr>
          <p:cNvPr id="22" name="Picture 21" descr="Shape&#10;&#10;Description automatically generated with medium confidence">
            <a:extLst>
              <a:ext uri="{FF2B5EF4-FFF2-40B4-BE49-F238E27FC236}">
                <a16:creationId xmlns:a16="http://schemas.microsoft.com/office/drawing/2014/main" id="{43B24A8F-9136-4727-AE31-8A279E7AD8E0}"/>
              </a:ext>
            </a:extLst>
          </p:cNvPr>
          <p:cNvPicPr>
            <a:picLocks noChangeAspect="1"/>
          </p:cNvPicPr>
          <p:nvPr/>
        </p:nvPicPr>
        <p:blipFill>
          <a:blip r:embed="rId8"/>
          <a:stretch>
            <a:fillRect/>
          </a:stretch>
        </p:blipFill>
        <p:spPr>
          <a:xfrm>
            <a:off x="2514555" y="3009102"/>
            <a:ext cx="1923229" cy="596201"/>
          </a:xfrm>
          <a:prstGeom prst="rect">
            <a:avLst/>
          </a:prstGeom>
        </p:spPr>
      </p:pic>
      <p:pic>
        <p:nvPicPr>
          <p:cNvPr id="32" name="Picture 31" descr="A picture containing arrow&#10;&#10;Description automatically generated">
            <a:extLst>
              <a:ext uri="{FF2B5EF4-FFF2-40B4-BE49-F238E27FC236}">
                <a16:creationId xmlns:a16="http://schemas.microsoft.com/office/drawing/2014/main" id="{363309FA-77DC-4DB5-84EF-EAE60F4659F1}"/>
              </a:ext>
            </a:extLst>
          </p:cNvPr>
          <p:cNvPicPr>
            <a:picLocks noChangeAspect="1"/>
          </p:cNvPicPr>
          <p:nvPr/>
        </p:nvPicPr>
        <p:blipFill rotWithShape="1">
          <a:blip r:embed="rId9"/>
          <a:srcRect t="20529" b="17025"/>
          <a:stretch/>
        </p:blipFill>
        <p:spPr>
          <a:xfrm>
            <a:off x="6809150" y="2361048"/>
            <a:ext cx="1301558" cy="844035"/>
          </a:xfrm>
          <a:prstGeom prst="rect">
            <a:avLst/>
          </a:prstGeom>
          <a:ln>
            <a:noFill/>
          </a:ln>
          <a:effectLst>
            <a:outerShdw blurRad="190500" algn="tl" rotWithShape="0">
              <a:srgbClr val="000000">
                <a:alpha val="70000"/>
              </a:srgbClr>
            </a:outerShdw>
          </a:effectLst>
        </p:spPr>
      </p:pic>
      <p:pic>
        <p:nvPicPr>
          <p:cNvPr id="36" name="Picture 35">
            <a:extLst>
              <a:ext uri="{FF2B5EF4-FFF2-40B4-BE49-F238E27FC236}">
                <a16:creationId xmlns:a16="http://schemas.microsoft.com/office/drawing/2014/main" id="{412275DD-D833-4160-AEC5-CBEC82AC7A37}"/>
              </a:ext>
            </a:extLst>
          </p:cNvPr>
          <p:cNvPicPr>
            <a:picLocks noChangeAspect="1"/>
          </p:cNvPicPr>
          <p:nvPr/>
        </p:nvPicPr>
        <p:blipFill rotWithShape="1">
          <a:blip r:embed="rId10"/>
          <a:srcRect r="12952"/>
          <a:stretch/>
        </p:blipFill>
        <p:spPr>
          <a:xfrm>
            <a:off x="5768916" y="5392099"/>
            <a:ext cx="1305467" cy="1014144"/>
          </a:xfrm>
          <a:prstGeom prst="rect">
            <a:avLst/>
          </a:prstGeom>
          <a:ln>
            <a:noFill/>
          </a:ln>
          <a:effectLst>
            <a:softEdge rad="112500"/>
          </a:effectLst>
        </p:spPr>
      </p:pic>
      <p:pic>
        <p:nvPicPr>
          <p:cNvPr id="58" name="Picture 57" descr="Logo&#10;&#10;Description automatically generated">
            <a:extLst>
              <a:ext uri="{FF2B5EF4-FFF2-40B4-BE49-F238E27FC236}">
                <a16:creationId xmlns:a16="http://schemas.microsoft.com/office/drawing/2014/main" id="{F385667A-699B-420F-825E-F94706F907CD}"/>
              </a:ext>
            </a:extLst>
          </p:cNvPr>
          <p:cNvPicPr>
            <a:picLocks noChangeAspect="1"/>
          </p:cNvPicPr>
          <p:nvPr/>
        </p:nvPicPr>
        <p:blipFill>
          <a:blip r:embed="rId11"/>
          <a:stretch>
            <a:fillRect/>
          </a:stretch>
        </p:blipFill>
        <p:spPr>
          <a:xfrm>
            <a:off x="4584985" y="5481269"/>
            <a:ext cx="1119094" cy="843009"/>
          </a:xfrm>
          <a:prstGeom prst="rect">
            <a:avLst/>
          </a:prstGeom>
        </p:spPr>
      </p:pic>
      <p:pic>
        <p:nvPicPr>
          <p:cNvPr id="60" name="Picture 59" descr="Logo&#10;&#10;Description automatically generated">
            <a:extLst>
              <a:ext uri="{FF2B5EF4-FFF2-40B4-BE49-F238E27FC236}">
                <a16:creationId xmlns:a16="http://schemas.microsoft.com/office/drawing/2014/main" id="{26B5B8D6-77B2-4B8E-A5AA-CE1712A0679E}"/>
              </a:ext>
            </a:extLst>
          </p:cNvPr>
          <p:cNvPicPr>
            <a:picLocks noChangeAspect="1"/>
          </p:cNvPicPr>
          <p:nvPr/>
        </p:nvPicPr>
        <p:blipFill>
          <a:blip r:embed="rId12"/>
          <a:stretch>
            <a:fillRect/>
          </a:stretch>
        </p:blipFill>
        <p:spPr>
          <a:xfrm>
            <a:off x="9152319" y="2514014"/>
            <a:ext cx="1982051" cy="1321367"/>
          </a:xfrm>
          <a:prstGeom prst="rect">
            <a:avLst/>
          </a:prstGeom>
        </p:spPr>
      </p:pic>
      <p:pic>
        <p:nvPicPr>
          <p:cNvPr id="61" name="Picture 60">
            <a:extLst>
              <a:ext uri="{FF2B5EF4-FFF2-40B4-BE49-F238E27FC236}">
                <a16:creationId xmlns:a16="http://schemas.microsoft.com/office/drawing/2014/main" id="{E6DA9668-3442-47F3-8341-2657AACF9A37}"/>
              </a:ext>
            </a:extLst>
          </p:cNvPr>
          <p:cNvPicPr>
            <a:picLocks noChangeAspect="1"/>
          </p:cNvPicPr>
          <p:nvPr/>
        </p:nvPicPr>
        <p:blipFill>
          <a:blip r:embed="rId13"/>
          <a:stretch>
            <a:fillRect/>
          </a:stretch>
        </p:blipFill>
        <p:spPr>
          <a:xfrm>
            <a:off x="6919762" y="5509810"/>
            <a:ext cx="1359297" cy="906198"/>
          </a:xfrm>
          <a:prstGeom prst="rect">
            <a:avLst/>
          </a:prstGeom>
        </p:spPr>
      </p:pic>
      <p:pic>
        <p:nvPicPr>
          <p:cNvPr id="62" name="Picture 61">
            <a:extLst>
              <a:ext uri="{FF2B5EF4-FFF2-40B4-BE49-F238E27FC236}">
                <a16:creationId xmlns:a16="http://schemas.microsoft.com/office/drawing/2014/main" id="{83375F4E-B2C4-49BC-B6D9-8CD9A4A228C2}"/>
              </a:ext>
            </a:extLst>
          </p:cNvPr>
          <p:cNvPicPr>
            <a:picLocks noChangeAspect="1"/>
          </p:cNvPicPr>
          <p:nvPr/>
        </p:nvPicPr>
        <p:blipFill>
          <a:blip r:embed="rId13"/>
          <a:stretch>
            <a:fillRect/>
          </a:stretch>
        </p:blipFill>
        <p:spPr>
          <a:xfrm>
            <a:off x="1615809" y="4549262"/>
            <a:ext cx="2077494" cy="1384996"/>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B77113C2-B7DB-492B-B4D2-89B39D09A89F}"/>
              </a:ext>
            </a:extLst>
          </p:cNvPr>
          <p:cNvPicPr>
            <a:picLocks noChangeAspect="1"/>
          </p:cNvPicPr>
          <p:nvPr/>
        </p:nvPicPr>
        <p:blipFill>
          <a:blip r:embed="rId14"/>
          <a:stretch>
            <a:fillRect/>
          </a:stretch>
        </p:blipFill>
        <p:spPr>
          <a:xfrm>
            <a:off x="1007954" y="2697452"/>
            <a:ext cx="1452095" cy="904097"/>
          </a:xfrm>
          <a:prstGeom prst="rect">
            <a:avLst/>
          </a:prstGeom>
        </p:spPr>
      </p:pic>
      <p:pic>
        <p:nvPicPr>
          <p:cNvPr id="18" name="Picture 17">
            <a:extLst>
              <a:ext uri="{FF2B5EF4-FFF2-40B4-BE49-F238E27FC236}">
                <a16:creationId xmlns:a16="http://schemas.microsoft.com/office/drawing/2014/main" id="{ADF6D198-100D-470D-85E7-9BC8C12F2ACE}"/>
              </a:ext>
            </a:extLst>
          </p:cNvPr>
          <p:cNvPicPr>
            <a:picLocks noChangeAspect="1"/>
          </p:cNvPicPr>
          <p:nvPr/>
        </p:nvPicPr>
        <p:blipFill>
          <a:blip r:embed="rId15"/>
          <a:stretch>
            <a:fillRect/>
          </a:stretch>
        </p:blipFill>
        <p:spPr>
          <a:xfrm>
            <a:off x="1697190" y="2057440"/>
            <a:ext cx="1977376" cy="790950"/>
          </a:xfrm>
          <a:prstGeom prst="rect">
            <a:avLst/>
          </a:prstGeom>
          <a:ln>
            <a:noFill/>
          </a:ln>
          <a:effectLst>
            <a:softEdge rad="112500"/>
          </a:effectLst>
        </p:spPr>
      </p:pic>
      <p:pic>
        <p:nvPicPr>
          <p:cNvPr id="7" name="Picture 6" descr="A black and white sign&#10;&#10;Description automatically generated with low confidence">
            <a:extLst>
              <a:ext uri="{FF2B5EF4-FFF2-40B4-BE49-F238E27FC236}">
                <a16:creationId xmlns:a16="http://schemas.microsoft.com/office/drawing/2014/main" id="{13266E16-FBE1-41E7-8DFF-D2FE3327021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719833" y="2438560"/>
            <a:ext cx="1908363" cy="736137"/>
          </a:xfrm>
          <a:prstGeom prst="rect">
            <a:avLst/>
          </a:prstGeom>
        </p:spPr>
      </p:pic>
      <p:pic>
        <p:nvPicPr>
          <p:cNvPr id="2" name="Picture 1">
            <a:extLst>
              <a:ext uri="{FF2B5EF4-FFF2-40B4-BE49-F238E27FC236}">
                <a16:creationId xmlns:a16="http://schemas.microsoft.com/office/drawing/2014/main" id="{9D313722-F70A-4919-8658-AA0D87FACD71}"/>
              </a:ext>
            </a:extLst>
          </p:cNvPr>
          <p:cNvPicPr>
            <a:picLocks noChangeAspect="1"/>
          </p:cNvPicPr>
          <p:nvPr/>
        </p:nvPicPr>
        <p:blipFill rotWithShape="1">
          <a:blip r:embed="rId17"/>
          <a:srcRect t="23818" b="24193"/>
          <a:stretch/>
        </p:blipFill>
        <p:spPr>
          <a:xfrm>
            <a:off x="9081657" y="2029587"/>
            <a:ext cx="2163635" cy="748531"/>
          </a:xfrm>
          <a:prstGeom prst="rect">
            <a:avLst/>
          </a:prstGeom>
          <a:ln>
            <a:noFill/>
          </a:ln>
          <a:effectLst>
            <a:softEdge rad="112500"/>
          </a:effectLst>
        </p:spPr>
      </p:pic>
    </p:spTree>
    <p:extLst>
      <p:ext uri="{BB962C8B-B14F-4D97-AF65-F5344CB8AC3E}">
        <p14:creationId xmlns:p14="http://schemas.microsoft.com/office/powerpoint/2010/main" val="20529081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rawing, food&#10;&#10;Description automatically generated">
            <a:extLst>
              <a:ext uri="{FF2B5EF4-FFF2-40B4-BE49-F238E27FC236}">
                <a16:creationId xmlns:a16="http://schemas.microsoft.com/office/drawing/2014/main" id="{EB0AEABB-F656-4A06-B30E-6068BCE0EF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345" y="30383"/>
            <a:ext cx="1855571" cy="982361"/>
          </a:xfrm>
          <a:prstGeom prst="rect">
            <a:avLst/>
          </a:prstGeom>
        </p:spPr>
      </p:pic>
      <p:pic>
        <p:nvPicPr>
          <p:cNvPr id="5" name="Graphic 4">
            <a:extLst>
              <a:ext uri="{FF2B5EF4-FFF2-40B4-BE49-F238E27FC236}">
                <a16:creationId xmlns:a16="http://schemas.microsoft.com/office/drawing/2014/main" id="{22527893-0CB3-4B7C-BCC6-A40D90A1D1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flipH="1" flipV="1">
            <a:off x="78869" y="164783"/>
            <a:ext cx="709785" cy="6436042"/>
          </a:xfrm>
          <a:prstGeom prst="rect">
            <a:avLst/>
          </a:prstGeom>
        </p:spPr>
      </p:pic>
      <p:pic>
        <p:nvPicPr>
          <p:cNvPr id="6" name="Picture 5" descr="A close up of a logo&#10;&#10;Description automatically generated">
            <a:extLst>
              <a:ext uri="{FF2B5EF4-FFF2-40B4-BE49-F238E27FC236}">
                <a16:creationId xmlns:a16="http://schemas.microsoft.com/office/drawing/2014/main" id="{FC2F6AAD-9051-467B-9831-95CCAEED70CC}"/>
              </a:ext>
            </a:extLst>
          </p:cNvPr>
          <p:cNvPicPr>
            <a:picLocks noChangeAspect="1"/>
          </p:cNvPicPr>
          <p:nvPr/>
        </p:nvPicPr>
        <p:blipFill rotWithShape="1">
          <a:blip r:embed="rId5">
            <a:extLst>
              <a:ext uri="{28A0092B-C50C-407E-A947-70E740481C1C}">
                <a14:useLocalDpi xmlns:a14="http://schemas.microsoft.com/office/drawing/2010/main" val="0"/>
              </a:ext>
            </a:extLst>
          </a:blip>
          <a:srcRect t="8404" b="6826"/>
          <a:stretch/>
        </p:blipFill>
        <p:spPr>
          <a:xfrm>
            <a:off x="10715946" y="1"/>
            <a:ext cx="1211135" cy="1024303"/>
          </a:xfrm>
          <a:prstGeom prst="rect">
            <a:avLst/>
          </a:prstGeom>
        </p:spPr>
      </p:pic>
      <p:graphicFrame>
        <p:nvGraphicFramePr>
          <p:cNvPr id="11" name="Table 11">
            <a:extLst>
              <a:ext uri="{FF2B5EF4-FFF2-40B4-BE49-F238E27FC236}">
                <a16:creationId xmlns:a16="http://schemas.microsoft.com/office/drawing/2014/main" id="{6203BA18-C72A-4FF8-B2F8-F95E5935EB1E}"/>
              </a:ext>
            </a:extLst>
          </p:cNvPr>
          <p:cNvGraphicFramePr>
            <a:graphicFrameLocks noGrp="1"/>
          </p:cNvGraphicFramePr>
          <p:nvPr/>
        </p:nvGraphicFramePr>
        <p:xfrm>
          <a:off x="865934" y="955226"/>
          <a:ext cx="11144928" cy="5691234"/>
        </p:xfrm>
        <a:graphic>
          <a:graphicData uri="http://schemas.openxmlformats.org/drawingml/2006/table">
            <a:tbl>
              <a:tblPr firstRow="1" bandRow="1">
                <a:tableStyleId>{5940675A-B579-460E-94D1-54222C63F5DA}</a:tableStyleId>
              </a:tblPr>
              <a:tblGrid>
                <a:gridCol w="3714976">
                  <a:extLst>
                    <a:ext uri="{9D8B030D-6E8A-4147-A177-3AD203B41FA5}">
                      <a16:colId xmlns:a16="http://schemas.microsoft.com/office/drawing/2014/main" val="1559262771"/>
                    </a:ext>
                  </a:extLst>
                </a:gridCol>
                <a:gridCol w="3714976">
                  <a:extLst>
                    <a:ext uri="{9D8B030D-6E8A-4147-A177-3AD203B41FA5}">
                      <a16:colId xmlns:a16="http://schemas.microsoft.com/office/drawing/2014/main" val="2059469809"/>
                    </a:ext>
                  </a:extLst>
                </a:gridCol>
                <a:gridCol w="3714976">
                  <a:extLst>
                    <a:ext uri="{9D8B030D-6E8A-4147-A177-3AD203B41FA5}">
                      <a16:colId xmlns:a16="http://schemas.microsoft.com/office/drawing/2014/main" val="2740450857"/>
                    </a:ext>
                  </a:extLst>
                </a:gridCol>
              </a:tblGrid>
              <a:tr h="2748731">
                <a:tc>
                  <a:txBody>
                    <a:bodyPr/>
                    <a:lstStyle/>
                    <a:p>
                      <a:pPr algn="ctr">
                        <a:lnSpc>
                          <a:spcPct val="0"/>
                        </a:lnSpc>
                        <a:spcAft>
                          <a:spcPts val="800"/>
                        </a:spcAft>
                      </a:pPr>
                      <a:endParaRPr lang="en-US" sz="1600" b="1" dirty="0">
                        <a:effectLst/>
                        <a:latin typeface="+mn-lt"/>
                        <a:ea typeface="Calibri" panose="020F0502020204030204" pitchFamily="34" charset="0"/>
                        <a:cs typeface="Times New Roman" panose="02020603050405020304" pitchFamily="18" charset="0"/>
                        <a:hlinkClick r:id="rId6"/>
                      </a:endParaRPr>
                    </a:p>
                    <a:p>
                      <a:pPr algn="ctr">
                        <a:lnSpc>
                          <a:spcPct val="107000"/>
                        </a:lnSpc>
                        <a:spcAft>
                          <a:spcPts val="800"/>
                        </a:spcAft>
                      </a:pPr>
                      <a:r>
                        <a:rPr lang="en-US" sz="1400" b="1" dirty="0">
                          <a:effectLst/>
                          <a:latin typeface="+mn-lt"/>
                          <a:ea typeface="Calibri" panose="020F0502020204030204" pitchFamily="34" charset="0"/>
                          <a:cs typeface="Times New Roman" panose="02020603050405020304" pitchFamily="18" charset="0"/>
                          <a:hlinkClick r:id="rId6"/>
                        </a:rPr>
                        <a:t>What’s the difference between T Levels, Traineeships and Apprenticeships? - Click here</a:t>
                      </a:r>
                      <a:endParaRPr lang="en-US" sz="1400" b="1" dirty="0">
                        <a:effectLst/>
                        <a:latin typeface="+mn-lt"/>
                        <a:ea typeface="Calibri" panose="020F0502020204030204" pitchFamily="34" charset="0"/>
                        <a:cs typeface="Times New Roman" panose="02020603050405020304" pitchFamily="18" charset="0"/>
                      </a:endParaRPr>
                    </a:p>
                    <a:p>
                      <a:pPr algn="ctr">
                        <a:lnSpc>
                          <a:spcPct val="0"/>
                        </a:lnSpc>
                        <a:spcAft>
                          <a:spcPts val="800"/>
                        </a:spcAft>
                      </a:pPr>
                      <a:r>
                        <a:rPr lang="en-GB" sz="1400" b="1" dirty="0">
                          <a:effectLst/>
                          <a:latin typeface="+mn-lt"/>
                          <a:ea typeface="Calibri" panose="020F0502020204030204" pitchFamily="34" charset="0"/>
                          <a:cs typeface="Times New Roman" panose="02020603050405020304" pitchFamily="18" charset="0"/>
                        </a:rPr>
                        <a:t> </a:t>
                      </a:r>
                    </a:p>
                    <a:p>
                      <a:pPr algn="ctr">
                        <a:lnSpc>
                          <a:spcPct val="107000"/>
                        </a:lnSpc>
                        <a:spcAft>
                          <a:spcPts val="800"/>
                        </a:spcAft>
                      </a:pPr>
                      <a:r>
                        <a:rPr lang="en-US" sz="1400" b="1" dirty="0">
                          <a:effectLst/>
                          <a:latin typeface="+mn-lt"/>
                          <a:ea typeface="Calibri" panose="020F0502020204030204" pitchFamily="34" charset="0"/>
                          <a:cs typeface="Times New Roman" panose="02020603050405020304" pitchFamily="18" charset="0"/>
                          <a:hlinkClick r:id="rId7"/>
                        </a:rPr>
                        <a:t>The Learning Foundry - Click here</a:t>
                      </a:r>
                      <a:r>
                        <a:rPr lang="en-US" sz="1400" b="1" dirty="0">
                          <a:effectLst/>
                          <a:latin typeface="+mn-lt"/>
                          <a:ea typeface="Calibri" panose="020F0502020204030204" pitchFamily="34" charset="0"/>
                          <a:cs typeface="Times New Roman" panose="02020603050405020304" pitchFamily="18" charset="0"/>
                        </a:rPr>
                        <a:t> </a:t>
                      </a:r>
                    </a:p>
                    <a:p>
                      <a:pPr algn="ctr">
                        <a:lnSpc>
                          <a:spcPct val="107000"/>
                        </a:lnSpc>
                        <a:spcAft>
                          <a:spcPts val="800"/>
                        </a:spcAft>
                      </a:pPr>
                      <a:r>
                        <a:rPr lang="en-US" sz="900" b="1" i="1" dirty="0">
                          <a:effectLst/>
                          <a:latin typeface="+mn-lt"/>
                          <a:ea typeface="Calibri" panose="020F0502020204030204" pitchFamily="34" charset="0"/>
                          <a:cs typeface="Times New Roman" panose="02020603050405020304" pitchFamily="18" charset="0"/>
                          <a:hlinkClick r:id="rId8"/>
                        </a:rPr>
                        <a:t>Jamie-Leigh’s journey from school to trainee to apprentice - Click here</a:t>
                      </a:r>
                      <a:r>
                        <a:rPr lang="en-GB" sz="900" b="1" i="1" dirty="0">
                          <a:effectLst/>
                          <a:latin typeface="+mn-lt"/>
                          <a:ea typeface="Calibri" panose="020F0502020204030204" pitchFamily="34" charset="0"/>
                          <a:cs typeface="Times New Roman" panose="02020603050405020304" pitchFamily="18" charset="0"/>
                        </a:rPr>
                        <a:t> </a:t>
                      </a:r>
                    </a:p>
                    <a:p>
                      <a:pPr algn="ctr">
                        <a:lnSpc>
                          <a:spcPct val="107000"/>
                        </a:lnSpc>
                        <a:spcAft>
                          <a:spcPts val="800"/>
                        </a:spcAft>
                      </a:pPr>
                      <a:r>
                        <a:rPr lang="en-US" sz="900" b="1" i="1" dirty="0">
                          <a:effectLst/>
                          <a:latin typeface="+mn-lt"/>
                          <a:ea typeface="Calibri" panose="020F0502020204030204" pitchFamily="34" charset="0"/>
                          <a:cs typeface="Times New Roman" panose="02020603050405020304" pitchFamily="18" charset="0"/>
                          <a:hlinkClick r:id="rId9"/>
                        </a:rPr>
                        <a:t>Rory’s story as a trainee - Click here</a:t>
                      </a:r>
                      <a:endParaRPr lang="en-US" sz="900" b="1" i="1" dirty="0">
                        <a:effectLst/>
                        <a:latin typeface="+mn-lt"/>
                        <a:ea typeface="Calibri" panose="020F0502020204030204" pitchFamily="34" charset="0"/>
                        <a:cs typeface="Times New Roman" panose="02020603050405020304" pitchFamily="18" charset="0"/>
                      </a:endParaRPr>
                    </a:p>
                    <a:p>
                      <a:pPr algn="ctr">
                        <a:lnSpc>
                          <a:spcPct val="107000"/>
                        </a:lnSpc>
                        <a:spcAft>
                          <a:spcPts val="800"/>
                        </a:spcAft>
                      </a:pPr>
                      <a:r>
                        <a:rPr lang="en-US" sz="900" b="1" i="1" dirty="0">
                          <a:effectLst/>
                          <a:latin typeface="+mn-lt"/>
                          <a:ea typeface="Calibri" panose="020F0502020204030204" pitchFamily="34" charset="0"/>
                          <a:cs typeface="Times New Roman" panose="02020603050405020304" pitchFamily="18" charset="0"/>
                          <a:hlinkClick r:id="rId10"/>
                        </a:rPr>
                        <a:t>We Are The Learning Foundry: not like school or college - Click here</a:t>
                      </a:r>
                      <a:r>
                        <a:rPr lang="en-GB" sz="900" b="1" i="1" dirty="0">
                          <a:effectLst/>
                          <a:latin typeface="+mn-lt"/>
                          <a:ea typeface="Calibri" panose="020F0502020204030204" pitchFamily="34" charset="0"/>
                          <a:cs typeface="Times New Roman" panose="020206030504050203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8DEFC"/>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lang="en-GB" sz="1400" b="1" u="sng" dirty="0">
                        <a:effectLst/>
                        <a:latin typeface="+mn-lt"/>
                        <a:ea typeface="Calibri" panose="020F0502020204030204" pitchFamily="34" charset="0"/>
                        <a:cs typeface="Times New Roman" panose="02020603050405020304" pitchFamily="18" charset="0"/>
                      </a:endParaRPr>
                    </a:p>
                    <a:p>
                      <a:pPr algn="ctr">
                        <a:lnSpc>
                          <a:spcPct val="107000"/>
                        </a:lnSpc>
                        <a:spcAft>
                          <a:spcPts val="800"/>
                        </a:spcAft>
                      </a:pPr>
                      <a:r>
                        <a:rPr lang="en-US" sz="1400" b="1">
                          <a:hlinkClick r:id="rId11"/>
                        </a:rPr>
                        <a:t>The </a:t>
                      </a:r>
                      <a:r>
                        <a:rPr lang="en-US" sz="1400" b="1" dirty="0" err="1">
                          <a:hlinkClick r:id="rId11"/>
                        </a:rPr>
                        <a:t>Regenda</a:t>
                      </a:r>
                      <a:r>
                        <a:rPr lang="en-US" sz="1400" b="1" dirty="0">
                          <a:hlinkClick r:id="rId11"/>
                        </a:rPr>
                        <a:t> Group - Education, Training and Careers - Click here</a:t>
                      </a:r>
                      <a:r>
                        <a:rPr lang="en-US" sz="1400" b="1" dirty="0"/>
                        <a:t> </a:t>
                      </a:r>
                    </a:p>
                    <a:p>
                      <a:pPr algn="ctr">
                        <a:lnSpc>
                          <a:spcPct val="107000"/>
                        </a:lnSpc>
                        <a:spcAft>
                          <a:spcPts val="800"/>
                        </a:spcAft>
                      </a:pPr>
                      <a:endParaRPr lang="en-GB" sz="1400" b="1" dirty="0">
                        <a:effectLst/>
                        <a:latin typeface="+mn-lt"/>
                        <a:ea typeface="Calibri" panose="020F0502020204030204" pitchFamily="34" charset="0"/>
                        <a:cs typeface="Times New Roman" panose="02020603050405020304" pitchFamily="18" charset="0"/>
                      </a:endParaRPr>
                    </a:p>
                    <a:p>
                      <a:pPr algn="ctr">
                        <a:lnSpc>
                          <a:spcPct val="107000"/>
                        </a:lnSpc>
                        <a:spcAft>
                          <a:spcPts val="800"/>
                        </a:spcAft>
                      </a:pPr>
                      <a:r>
                        <a:rPr lang="en-US" sz="1400" b="1" dirty="0">
                          <a:effectLst/>
                          <a:latin typeface="+mn-lt"/>
                          <a:ea typeface="Calibri" panose="020F0502020204030204" pitchFamily="34" charset="0"/>
                          <a:cs typeface="Times New Roman" panose="02020603050405020304" pitchFamily="18" charset="0"/>
                          <a:hlinkClick r:id="rId12"/>
                        </a:rPr>
                        <a:t>The </a:t>
                      </a:r>
                      <a:r>
                        <a:rPr lang="en-US" sz="1400" b="1" dirty="0" err="1">
                          <a:effectLst/>
                          <a:latin typeface="+mn-lt"/>
                          <a:ea typeface="Calibri" panose="020F0502020204030204" pitchFamily="34" charset="0"/>
                          <a:cs typeface="Times New Roman" panose="02020603050405020304" pitchFamily="18" charset="0"/>
                          <a:hlinkClick r:id="rId12"/>
                        </a:rPr>
                        <a:t>Sovini</a:t>
                      </a:r>
                      <a:r>
                        <a:rPr lang="en-US" sz="1400" b="1" dirty="0">
                          <a:effectLst/>
                          <a:latin typeface="+mn-lt"/>
                          <a:ea typeface="Calibri" panose="020F0502020204030204" pitchFamily="34" charset="0"/>
                          <a:cs typeface="Times New Roman" panose="02020603050405020304" pitchFamily="18" charset="0"/>
                          <a:hlinkClick r:id="rId12"/>
                        </a:rPr>
                        <a:t> Group Careers - Click here</a:t>
                      </a:r>
                      <a:r>
                        <a:rPr lang="en-GB" sz="1400" b="1" dirty="0">
                          <a:effectLst/>
                          <a:latin typeface="+mn-lt"/>
                          <a:ea typeface="Calibri" panose="020F0502020204030204" pitchFamily="34" charset="0"/>
                          <a:cs typeface="Times New Roman" panose="02020603050405020304" pitchFamily="18" charset="0"/>
                        </a:rPr>
                        <a:t> </a:t>
                      </a:r>
                    </a:p>
                    <a:p>
                      <a:pPr>
                        <a:lnSpc>
                          <a:spcPct val="107000"/>
                        </a:lnSpc>
                        <a:spcAft>
                          <a:spcPts val="800"/>
                        </a:spcAft>
                      </a:pPr>
                      <a:endParaRPr lang="en-GB" sz="14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lnSpc>
                          <a:spcPct val="107000"/>
                        </a:lnSpc>
                        <a:spcAft>
                          <a:spcPts val="800"/>
                        </a:spcAft>
                      </a:pPr>
                      <a:endParaRPr lang="en-GB" sz="1400" b="1" u="sng" dirty="0">
                        <a:effectLst/>
                        <a:latin typeface="+mn-lt"/>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lang="en-US" sz="1400" b="1" i="0" u="sng" kern="1200" dirty="0">
                          <a:solidFill>
                            <a:schemeClr val="tx1"/>
                          </a:solidFill>
                          <a:effectLst/>
                          <a:latin typeface="+mn-lt"/>
                          <a:ea typeface="+mn-ea"/>
                          <a:cs typeface="+mn-cs"/>
                          <a:hlinkClick r:id="rId13"/>
                        </a:rPr>
                        <a:t>United Utilities Apprenticeships - Click here</a:t>
                      </a:r>
                      <a:r>
                        <a:rPr lang="en-GB" sz="1400" b="1" i="0" u="sng" kern="1200" dirty="0">
                          <a:solidFill>
                            <a:schemeClr val="tx1"/>
                          </a:solidFill>
                          <a:effectLst/>
                          <a:latin typeface="+mn-lt"/>
                          <a:ea typeface="+mn-ea"/>
                          <a:cs typeface="+mn-cs"/>
                        </a:rPr>
                        <a:t> </a:t>
                      </a:r>
                    </a:p>
                    <a:p>
                      <a:pPr algn="ctr">
                        <a:lnSpc>
                          <a:spcPct val="0"/>
                        </a:lnSpc>
                        <a:spcAft>
                          <a:spcPts val="800"/>
                        </a:spcAft>
                      </a:pPr>
                      <a:endParaRPr lang="en-GB" sz="1400" b="1" dirty="0">
                        <a:effectLst/>
                        <a:latin typeface="+mn-lt"/>
                        <a:ea typeface="Calibri" panose="020F0502020204030204" pitchFamily="34" charset="0"/>
                        <a:cs typeface="Times New Roman" panose="02020603050405020304" pitchFamily="18" charset="0"/>
                        <a:hlinkClick r:id="rId14"/>
                      </a:endParaRPr>
                    </a:p>
                    <a:p>
                      <a:pPr algn="ctr">
                        <a:lnSpc>
                          <a:spcPct val="107000"/>
                        </a:lnSpc>
                        <a:spcAft>
                          <a:spcPts val="800"/>
                        </a:spcAft>
                      </a:pPr>
                      <a:endParaRPr lang="en-GB" sz="1400" b="1" dirty="0">
                        <a:effectLst/>
                        <a:latin typeface="+mn-lt"/>
                        <a:ea typeface="Calibri" panose="020F0502020204030204" pitchFamily="34" charset="0"/>
                        <a:cs typeface="Times New Roman" panose="02020603050405020304" pitchFamily="18" charset="0"/>
                        <a:hlinkClick r:id="rId14"/>
                      </a:endParaRPr>
                    </a:p>
                    <a:p>
                      <a:pPr algn="ctr">
                        <a:lnSpc>
                          <a:spcPct val="107000"/>
                        </a:lnSpc>
                        <a:spcAft>
                          <a:spcPts val="800"/>
                        </a:spcAft>
                      </a:pPr>
                      <a:r>
                        <a:rPr lang="en-GB" sz="1400" b="1" dirty="0">
                          <a:effectLst/>
                          <a:latin typeface="+mn-lt"/>
                          <a:ea typeface="Calibri" panose="020F0502020204030204" pitchFamily="34" charset="0"/>
                          <a:cs typeface="Times New Roman" panose="02020603050405020304" pitchFamily="18" charset="0"/>
                          <a:hlinkClick r:id="rId14"/>
                        </a:rPr>
                        <a:t>Alstom Careers - Click here</a:t>
                      </a:r>
                      <a:r>
                        <a:rPr lang="en-GB" sz="1400" b="1" dirty="0">
                          <a:effectLst/>
                          <a:latin typeface="+mn-lt"/>
                          <a:ea typeface="Calibri" panose="020F0502020204030204" pitchFamily="34" charset="0"/>
                          <a:cs typeface="Times New Roman" panose="020206030504050203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D6AB"/>
                    </a:solidFill>
                  </a:tcPr>
                </a:tc>
                <a:extLst>
                  <a:ext uri="{0D108BD9-81ED-4DB2-BD59-A6C34878D82A}">
                    <a16:rowId xmlns:a16="http://schemas.microsoft.com/office/drawing/2014/main" val="4126115014"/>
                  </a:ext>
                </a:extLst>
              </a:tr>
              <a:tr h="2942503">
                <a:tc>
                  <a:txBody>
                    <a:bodyPr/>
                    <a:lstStyle/>
                    <a:p>
                      <a:pPr algn="ctr"/>
                      <a:endParaRPr lang="en-GB" sz="1400" b="1" u="sng" dirty="0">
                        <a:effectLst/>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i="0" u="sng" kern="1200" dirty="0">
                        <a:solidFill>
                          <a:schemeClr val="tx1"/>
                        </a:solidFill>
                        <a:effectLst/>
                        <a:latin typeface="+mn-lt"/>
                        <a:ea typeface="+mn-ea"/>
                        <a:cs typeface="+mn-cs"/>
                        <a:hlinkClick r:id="rId13"/>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i="0" u="sng" kern="1200" dirty="0">
                        <a:solidFill>
                          <a:schemeClr val="tx1"/>
                        </a:solidFill>
                        <a:effectLst/>
                        <a:latin typeface="+mn-lt"/>
                        <a:ea typeface="+mn-ea"/>
                        <a:cs typeface="+mn-cs"/>
                        <a:hlinkClick r:id="rId13"/>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sng" kern="1200" dirty="0">
                          <a:solidFill>
                            <a:schemeClr val="tx1"/>
                          </a:solidFill>
                          <a:effectLst/>
                          <a:latin typeface="+mn-lt"/>
                          <a:ea typeface="+mn-ea"/>
                          <a:cs typeface="+mn-cs"/>
                          <a:hlinkClick r:id="rId13"/>
                        </a:rPr>
                        <a:t>United Utilities Apprenticeships - Click here</a:t>
                      </a:r>
                      <a:r>
                        <a:rPr lang="en-GB" sz="1400" b="1" i="0" u="sng" kern="1200" dirty="0">
                          <a:solidFill>
                            <a:schemeClr val="tx1"/>
                          </a:solidFill>
                          <a:effectLst/>
                          <a:latin typeface="+mn-lt"/>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400" b="1" i="0" u="sng" kern="1200" dirty="0">
                        <a:solidFill>
                          <a:schemeClr val="tx1"/>
                        </a:solidFill>
                        <a:effectLst/>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400" b="1" i="0" u="sng" kern="1200" dirty="0">
                        <a:solidFill>
                          <a:schemeClr val="tx1"/>
                        </a:solidFill>
                        <a:effectLst/>
                        <a:latin typeface="+mn-lt"/>
                        <a:ea typeface="+mn-ea"/>
                        <a:cs typeface="+mn-cs"/>
                      </a:endParaRPr>
                    </a:p>
                    <a:p>
                      <a:pPr algn="ctr"/>
                      <a:r>
                        <a:rPr lang="en-US" sz="1400" b="1" dirty="0">
                          <a:effectLst/>
                          <a:latin typeface="+mn-lt"/>
                          <a:hlinkClick r:id="rId15"/>
                        </a:rPr>
                        <a:t>Keepmoat Homes Apprenticeships - Click here</a:t>
                      </a:r>
                      <a:r>
                        <a:rPr lang="en-GB" sz="1400" b="1" dirty="0">
                          <a:effectLst/>
                          <a:latin typeface="+mn-lt"/>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ctr">
                        <a:lnSpc>
                          <a:spcPct val="100000"/>
                        </a:lnSpc>
                      </a:pPr>
                      <a:endParaRPr lang="en-US" sz="1600" b="1" i="0" u="sng" kern="1200" dirty="0">
                        <a:solidFill>
                          <a:schemeClr val="tx1"/>
                        </a:solidFill>
                        <a:effectLst/>
                        <a:latin typeface="+mn-lt"/>
                        <a:ea typeface="+mn-ea"/>
                        <a:cs typeface="+mn-cs"/>
                      </a:endParaRPr>
                    </a:p>
                    <a:p>
                      <a:pPr marL="0" indent="0" algn="ctr">
                        <a:lnSpc>
                          <a:spcPct val="100000"/>
                        </a:lnSpc>
                      </a:pPr>
                      <a:r>
                        <a:rPr lang="en-US" sz="1400" b="1" i="0" u="sng" kern="1200" dirty="0">
                          <a:solidFill>
                            <a:schemeClr val="tx1"/>
                          </a:solidFill>
                          <a:effectLst/>
                          <a:latin typeface="+mn-lt"/>
                          <a:ea typeface="+mn-ea"/>
                          <a:cs typeface="+mn-cs"/>
                          <a:hlinkClick r:id="rId16"/>
                        </a:rPr>
                        <a:t>Jaguar Land Rover Careers Apprentices - Click Here</a:t>
                      </a:r>
                      <a:endParaRPr lang="en-US" sz="1400" b="1" i="0" u="sng" kern="1200" dirty="0">
                        <a:solidFill>
                          <a:schemeClr val="tx1"/>
                        </a:solidFill>
                        <a:effectLst/>
                        <a:latin typeface="+mn-lt"/>
                        <a:ea typeface="+mn-ea"/>
                        <a:cs typeface="+mn-cs"/>
                      </a:endParaRPr>
                    </a:p>
                    <a:p>
                      <a:pPr marL="0" indent="0" algn="ctr">
                        <a:lnSpc>
                          <a:spcPct val="100000"/>
                        </a:lnSpc>
                      </a:pPr>
                      <a:endParaRPr lang="en-GB" sz="1400" b="1" i="0" u="sng" kern="1200" dirty="0">
                        <a:solidFill>
                          <a:schemeClr val="tx1"/>
                        </a:solidFill>
                        <a:effectLst/>
                        <a:latin typeface="+mn-lt"/>
                        <a:ea typeface="+mn-ea"/>
                        <a:cs typeface="+mn-cs"/>
                      </a:endParaRPr>
                    </a:p>
                    <a:p>
                      <a:pPr marL="0" indent="0" algn="ctr">
                        <a:lnSpc>
                          <a:spcPct val="100000"/>
                        </a:lnSpc>
                      </a:pPr>
                      <a:r>
                        <a:rPr lang="en-US" sz="1400" b="1" i="0" u="sng" kern="1200" dirty="0">
                          <a:solidFill>
                            <a:schemeClr val="tx1"/>
                          </a:solidFill>
                          <a:effectLst/>
                          <a:latin typeface="+mn-lt"/>
                          <a:ea typeface="+mn-ea"/>
                          <a:cs typeface="+mn-cs"/>
                          <a:hlinkClick r:id="rId17"/>
                        </a:rPr>
                        <a:t>EFT Group Ltd Apprenticeships - Click here</a:t>
                      </a:r>
                      <a:endParaRPr lang="en-US" sz="1400" b="1" i="0" u="sng" kern="1200" dirty="0">
                        <a:solidFill>
                          <a:schemeClr val="tx1"/>
                        </a:solidFill>
                        <a:effectLst/>
                        <a:latin typeface="+mn-lt"/>
                        <a:ea typeface="+mn-ea"/>
                        <a:cs typeface="+mn-cs"/>
                      </a:endParaRPr>
                    </a:p>
                    <a:p>
                      <a:pPr marL="0" indent="0" algn="ctr">
                        <a:lnSpc>
                          <a:spcPct val="100000"/>
                        </a:lnSpc>
                      </a:pPr>
                      <a:endParaRPr lang="en-US" sz="1400" b="1" i="0" u="sng" kern="1200" dirty="0">
                        <a:solidFill>
                          <a:schemeClr val="tx1"/>
                        </a:solidFill>
                        <a:effectLst/>
                        <a:latin typeface="+mn-lt"/>
                        <a:ea typeface="+mn-ea"/>
                        <a:cs typeface="+mn-cs"/>
                      </a:endParaRPr>
                    </a:p>
                    <a:p>
                      <a:pPr marL="0" indent="0" algn="ctr">
                        <a:lnSpc>
                          <a:spcPct val="100000"/>
                        </a:lnSpc>
                      </a:pPr>
                      <a:r>
                        <a:rPr lang="en-US" sz="1400" b="1" i="0" u="sng" kern="1200" dirty="0">
                          <a:solidFill>
                            <a:schemeClr val="tx1"/>
                          </a:solidFill>
                          <a:effectLst/>
                          <a:latin typeface="+mn-lt"/>
                          <a:ea typeface="+mn-ea"/>
                          <a:cs typeface="+mn-cs"/>
                          <a:hlinkClick r:id="rId13"/>
                        </a:rPr>
                        <a:t>United Utilities Apprenticeships - Click here</a:t>
                      </a:r>
                      <a:r>
                        <a:rPr lang="en-GB" sz="1400" b="1" i="0" u="sng" kern="1200" dirty="0">
                          <a:solidFill>
                            <a:schemeClr val="tx1"/>
                          </a:solidFill>
                          <a:effectLst/>
                          <a:latin typeface="+mn-lt"/>
                          <a:ea typeface="+mn-ea"/>
                          <a:cs typeface="+mn-cs"/>
                        </a:rPr>
                        <a:t> </a:t>
                      </a:r>
                    </a:p>
                    <a:p>
                      <a:pPr marL="0" indent="0" algn="ctr">
                        <a:lnSpc>
                          <a:spcPct val="100000"/>
                        </a:lnSpc>
                      </a:pPr>
                      <a:endParaRPr lang="en-GB" sz="1600" b="1" i="0" u="sng" kern="1200" dirty="0">
                        <a:solidFill>
                          <a:schemeClr val="tx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sz="1200" dirty="0">
                        <a:effectLst/>
                        <a:latin typeface="+mn-lt"/>
                        <a:hlinkClick r:id="rId18"/>
                      </a:endParaRPr>
                    </a:p>
                    <a:p>
                      <a:pPr algn="ctr"/>
                      <a:endParaRPr lang="en-US" sz="1200" b="0" i="0" dirty="0">
                        <a:solidFill>
                          <a:srgbClr val="5B5E6D"/>
                        </a:solidFill>
                        <a:effectLst/>
                        <a:latin typeface="+mn-lt"/>
                      </a:endParaRPr>
                    </a:p>
                    <a:p>
                      <a:pPr algn="ctr"/>
                      <a:r>
                        <a:rPr lang="en-US" sz="1200" b="0" i="0" dirty="0">
                          <a:solidFill>
                            <a:srgbClr val="5B5E6D"/>
                          </a:solidFill>
                          <a:effectLst/>
                          <a:latin typeface="+mn-lt"/>
                        </a:rPr>
                        <a:t> </a:t>
                      </a:r>
                    </a:p>
                    <a:p>
                      <a:pPr algn="ctr"/>
                      <a:endParaRPr lang="en-US" sz="1200" b="0" i="0" dirty="0">
                        <a:solidFill>
                          <a:srgbClr val="5B5E6D"/>
                        </a:solidFill>
                        <a:effectLst/>
                        <a:latin typeface="+mn-lt"/>
                      </a:endParaRPr>
                    </a:p>
                    <a:p>
                      <a:pPr algn="ctr"/>
                      <a:endParaRPr lang="en-US" sz="1200" b="0" i="0" dirty="0">
                        <a:solidFill>
                          <a:schemeClr val="tx1"/>
                        </a:solidFill>
                        <a:effectLst/>
                        <a:latin typeface="+mn-lt"/>
                      </a:endParaRPr>
                    </a:p>
                    <a:p>
                      <a:pPr algn="ctr"/>
                      <a:r>
                        <a:rPr lang="en-US" sz="1000" b="0" i="0" dirty="0">
                          <a:solidFill>
                            <a:schemeClr val="tx1"/>
                          </a:solidFill>
                          <a:effectLst/>
                          <a:latin typeface="+mn-lt"/>
                        </a:rPr>
                        <a:t>The Pay Index helps students, professionals, educational institutions and businesses make informed decisions by providing transparency and analysis through its salary comparison reporting tool. Their up-to-date market data and cutting-edge software puts important salary and career prospect information into the hands of those who need it.</a:t>
                      </a:r>
                    </a:p>
                    <a:p>
                      <a:pPr algn="ctr"/>
                      <a:endParaRPr lang="en-US" sz="1000" dirty="0">
                        <a:effectLst/>
                        <a:latin typeface="+mn-lt"/>
                        <a:hlinkClick r:id="rId18"/>
                      </a:endParaRPr>
                    </a:p>
                    <a:p>
                      <a:pPr algn="ctr"/>
                      <a:endParaRPr lang="en-US" sz="1200" b="1" dirty="0">
                        <a:latin typeface="+mn-lt"/>
                        <a:hlinkClick r:id="rId19"/>
                      </a:endParaRPr>
                    </a:p>
                    <a:p>
                      <a:pPr algn="ctr"/>
                      <a:r>
                        <a:rPr lang="en-US" sz="1200" b="1" dirty="0">
                          <a:latin typeface="+mn-lt"/>
                          <a:hlinkClick r:id="rId19"/>
                        </a:rPr>
                        <a:t>The Pay Index for Colleges and Students - Click here</a:t>
                      </a:r>
                      <a:endParaRPr lang="en-US" sz="1200" b="1" dirty="0">
                        <a:latin typeface="+mn-lt"/>
                      </a:endParaRPr>
                    </a:p>
                    <a:p>
                      <a:pPr algn="ctr"/>
                      <a:r>
                        <a:rPr lang="en-US" sz="1200" b="1" dirty="0">
                          <a:latin typeface="+mn-lt"/>
                        </a:rPr>
                        <a:t> </a:t>
                      </a:r>
                      <a:endParaRPr lang="en-US" sz="1200" b="1" dirty="0">
                        <a:effectLst/>
                        <a:latin typeface="+mn-lt"/>
                        <a:hlinkClick r:id="rId18"/>
                      </a:endParaRPr>
                    </a:p>
                    <a:p>
                      <a:pPr algn="ctr"/>
                      <a:r>
                        <a:rPr lang="en-US" sz="1200" b="1" dirty="0">
                          <a:effectLst/>
                          <a:latin typeface="+mn-lt"/>
                          <a:hlinkClick r:id="rId20"/>
                        </a:rPr>
                        <a:t>The Pay Index - Sign up here</a:t>
                      </a:r>
                      <a:r>
                        <a:rPr lang="en-GB" sz="1200" b="1" dirty="0">
                          <a:effectLst/>
                          <a:latin typeface="+mn-lt"/>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EFEF4"/>
                    </a:solidFill>
                  </a:tcPr>
                </a:tc>
                <a:extLst>
                  <a:ext uri="{0D108BD9-81ED-4DB2-BD59-A6C34878D82A}">
                    <a16:rowId xmlns:a16="http://schemas.microsoft.com/office/drawing/2014/main" val="861353958"/>
                  </a:ext>
                </a:extLst>
              </a:tr>
            </a:tbl>
          </a:graphicData>
        </a:graphic>
      </p:graphicFrame>
      <p:sp>
        <p:nvSpPr>
          <p:cNvPr id="13" name="TextBox 12">
            <a:extLst>
              <a:ext uri="{FF2B5EF4-FFF2-40B4-BE49-F238E27FC236}">
                <a16:creationId xmlns:a16="http://schemas.microsoft.com/office/drawing/2014/main" id="{C3803637-5A4B-4192-88C2-B944149B7F8C}"/>
              </a:ext>
            </a:extLst>
          </p:cNvPr>
          <p:cNvSpPr txBox="1"/>
          <p:nvPr/>
        </p:nvSpPr>
        <p:spPr>
          <a:xfrm>
            <a:off x="2373179" y="99328"/>
            <a:ext cx="788042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sng" strike="noStrike" kern="1200" cap="none" spc="0" normalizeH="0" baseline="0" noProof="0" dirty="0">
                <a:ln>
                  <a:noFill/>
                </a:ln>
                <a:solidFill>
                  <a:srgbClr val="00A8A8"/>
                </a:solidFill>
                <a:effectLst/>
                <a:uLnTx/>
                <a:uFillTx/>
                <a:latin typeface="Calibri" panose="020F0502020204030204"/>
                <a:ea typeface="+mn-ea"/>
                <a:cs typeface="+mn-cs"/>
              </a:rPr>
              <a:t>National Apprenticeship Week 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sng" strike="noStrike" kern="1200" cap="none" spc="0" normalizeH="0" baseline="0" noProof="0" dirty="0">
                <a:ln>
                  <a:noFill/>
                </a:ln>
                <a:solidFill>
                  <a:srgbClr val="00A8A8"/>
                </a:solidFill>
                <a:effectLst/>
                <a:uLnTx/>
                <a:uFillTx/>
                <a:latin typeface="Calibri" panose="020F0502020204030204"/>
                <a:ea typeface="+mn-ea"/>
                <a:cs typeface="+mn-cs"/>
              </a:rPr>
              <a:t>7</a:t>
            </a:r>
            <a:r>
              <a:rPr kumimoji="0" lang="en-GB" b="1" i="0" u="sng" strike="noStrike" kern="1200" cap="none" spc="0" normalizeH="0" baseline="30000" noProof="0" dirty="0">
                <a:ln>
                  <a:noFill/>
                </a:ln>
                <a:solidFill>
                  <a:srgbClr val="00A8A8"/>
                </a:solidFill>
                <a:effectLst/>
                <a:uLnTx/>
                <a:uFillTx/>
                <a:latin typeface="Calibri" panose="020F0502020204030204"/>
                <a:ea typeface="+mn-ea"/>
                <a:cs typeface="+mn-cs"/>
              </a:rPr>
              <a:t>th</a:t>
            </a:r>
            <a:r>
              <a:rPr kumimoji="0" lang="en-GB" b="1" i="0" u="sng" strike="noStrike" kern="1200" cap="none" spc="0" normalizeH="0" baseline="0" noProof="0" dirty="0">
                <a:ln>
                  <a:noFill/>
                </a:ln>
                <a:solidFill>
                  <a:srgbClr val="00A8A8"/>
                </a:solidFill>
                <a:effectLst/>
                <a:uLnTx/>
                <a:uFillTx/>
                <a:latin typeface="Calibri" panose="020F0502020204030204"/>
                <a:ea typeface="+mn-ea"/>
                <a:cs typeface="+mn-cs"/>
              </a:rPr>
              <a:t> – 11</a:t>
            </a:r>
            <a:r>
              <a:rPr kumimoji="0" lang="en-GB" b="1" i="0" u="sng" strike="noStrike" kern="1200" cap="none" spc="0" normalizeH="0" baseline="30000" noProof="0" dirty="0">
                <a:ln>
                  <a:noFill/>
                </a:ln>
                <a:solidFill>
                  <a:srgbClr val="00A8A8"/>
                </a:solidFill>
                <a:effectLst/>
                <a:uLnTx/>
                <a:uFillTx/>
                <a:latin typeface="Calibri" panose="020F0502020204030204"/>
                <a:ea typeface="+mn-ea"/>
                <a:cs typeface="+mn-cs"/>
              </a:rPr>
              <a:t>th</a:t>
            </a:r>
            <a:r>
              <a:rPr kumimoji="0" lang="en-GB" b="1" i="0" u="sng" strike="noStrike" kern="1200" cap="none" spc="0" normalizeH="0" baseline="0" noProof="0" dirty="0">
                <a:ln>
                  <a:noFill/>
                </a:ln>
                <a:solidFill>
                  <a:srgbClr val="00A8A8"/>
                </a:solidFill>
                <a:effectLst/>
                <a:uLnTx/>
                <a:uFillTx/>
                <a:latin typeface="Calibri" panose="020F0502020204030204"/>
                <a:ea typeface="+mn-ea"/>
                <a:cs typeface="+mn-cs"/>
              </a:rPr>
              <a:t> February with Cornerstone Employers: Pre work and useful links</a:t>
            </a:r>
            <a:endParaRPr kumimoji="0" lang="en-GB" b="0" i="0" u="sng" strike="noStrike" kern="1200" cap="none" spc="0" normalizeH="0" baseline="0" noProof="0" dirty="0">
              <a:ln>
                <a:noFill/>
              </a:ln>
              <a:solidFill>
                <a:srgbClr val="00A8A8"/>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7B521815-530B-43FA-8256-D698E36DF5C6}"/>
              </a:ext>
            </a:extLst>
          </p:cNvPr>
          <p:cNvPicPr>
            <a:picLocks noChangeAspect="1"/>
          </p:cNvPicPr>
          <p:nvPr/>
        </p:nvPicPr>
        <p:blipFill>
          <a:blip r:embed="rId21"/>
          <a:stretch>
            <a:fillRect/>
          </a:stretch>
        </p:blipFill>
        <p:spPr>
          <a:xfrm>
            <a:off x="3248107" y="6174526"/>
            <a:ext cx="1190465" cy="309305"/>
          </a:xfrm>
          <a:prstGeom prst="rect">
            <a:avLst/>
          </a:prstGeom>
        </p:spPr>
      </p:pic>
      <p:pic>
        <p:nvPicPr>
          <p:cNvPr id="22" name="Picture 21" descr="Shape&#10;&#10;Description automatically generated with medium confidence">
            <a:extLst>
              <a:ext uri="{FF2B5EF4-FFF2-40B4-BE49-F238E27FC236}">
                <a16:creationId xmlns:a16="http://schemas.microsoft.com/office/drawing/2014/main" id="{43B24A8F-9136-4727-AE31-8A279E7AD8E0}"/>
              </a:ext>
            </a:extLst>
          </p:cNvPr>
          <p:cNvPicPr>
            <a:picLocks noChangeAspect="1"/>
          </p:cNvPicPr>
          <p:nvPr/>
        </p:nvPicPr>
        <p:blipFill>
          <a:blip r:embed="rId22"/>
          <a:stretch>
            <a:fillRect/>
          </a:stretch>
        </p:blipFill>
        <p:spPr>
          <a:xfrm>
            <a:off x="3212687" y="3174697"/>
            <a:ext cx="1261307" cy="391005"/>
          </a:xfrm>
          <a:prstGeom prst="rect">
            <a:avLst/>
          </a:prstGeom>
        </p:spPr>
      </p:pic>
      <p:pic>
        <p:nvPicPr>
          <p:cNvPr id="32" name="Picture 31" descr="A picture containing arrow&#10;&#10;Description automatically generated">
            <a:extLst>
              <a:ext uri="{FF2B5EF4-FFF2-40B4-BE49-F238E27FC236}">
                <a16:creationId xmlns:a16="http://schemas.microsoft.com/office/drawing/2014/main" id="{363309FA-77DC-4DB5-84EF-EAE60F4659F1}"/>
              </a:ext>
            </a:extLst>
          </p:cNvPr>
          <p:cNvPicPr>
            <a:picLocks noChangeAspect="1"/>
          </p:cNvPicPr>
          <p:nvPr/>
        </p:nvPicPr>
        <p:blipFill rotWithShape="1">
          <a:blip r:embed="rId23"/>
          <a:srcRect t="20529" b="17025"/>
          <a:stretch/>
        </p:blipFill>
        <p:spPr>
          <a:xfrm>
            <a:off x="7219915" y="2978159"/>
            <a:ext cx="907446" cy="596201"/>
          </a:xfrm>
          <a:prstGeom prst="rect">
            <a:avLst/>
          </a:prstGeom>
          <a:ln>
            <a:noFill/>
          </a:ln>
          <a:effectLst>
            <a:outerShdw blurRad="190500" algn="tl" rotWithShape="0">
              <a:srgbClr val="000000">
                <a:alpha val="70000"/>
              </a:srgbClr>
            </a:outerShdw>
          </a:effectLst>
        </p:spPr>
      </p:pic>
      <p:pic>
        <p:nvPicPr>
          <p:cNvPr id="36" name="Picture 35">
            <a:extLst>
              <a:ext uri="{FF2B5EF4-FFF2-40B4-BE49-F238E27FC236}">
                <a16:creationId xmlns:a16="http://schemas.microsoft.com/office/drawing/2014/main" id="{412275DD-D833-4160-AEC5-CBEC82AC7A37}"/>
              </a:ext>
            </a:extLst>
          </p:cNvPr>
          <p:cNvPicPr>
            <a:picLocks noChangeAspect="1"/>
          </p:cNvPicPr>
          <p:nvPr/>
        </p:nvPicPr>
        <p:blipFill rotWithShape="1">
          <a:blip r:embed="rId24"/>
          <a:srcRect r="12952"/>
          <a:stretch/>
        </p:blipFill>
        <p:spPr>
          <a:xfrm>
            <a:off x="5901995" y="5779203"/>
            <a:ext cx="1017767" cy="790646"/>
          </a:xfrm>
          <a:prstGeom prst="rect">
            <a:avLst/>
          </a:prstGeom>
          <a:ln>
            <a:noFill/>
          </a:ln>
          <a:effectLst>
            <a:softEdge rad="112500"/>
          </a:effectLst>
        </p:spPr>
      </p:pic>
      <p:pic>
        <p:nvPicPr>
          <p:cNvPr id="58" name="Picture 57" descr="Logo&#10;&#10;Description automatically generated">
            <a:extLst>
              <a:ext uri="{FF2B5EF4-FFF2-40B4-BE49-F238E27FC236}">
                <a16:creationId xmlns:a16="http://schemas.microsoft.com/office/drawing/2014/main" id="{F385667A-699B-420F-825E-F94706F907CD}"/>
              </a:ext>
            </a:extLst>
          </p:cNvPr>
          <p:cNvPicPr>
            <a:picLocks noChangeAspect="1"/>
          </p:cNvPicPr>
          <p:nvPr/>
        </p:nvPicPr>
        <p:blipFill>
          <a:blip r:embed="rId25"/>
          <a:stretch>
            <a:fillRect/>
          </a:stretch>
        </p:blipFill>
        <p:spPr>
          <a:xfrm>
            <a:off x="4670079" y="6000390"/>
            <a:ext cx="741661" cy="558690"/>
          </a:xfrm>
          <a:prstGeom prst="rect">
            <a:avLst/>
          </a:prstGeom>
        </p:spPr>
      </p:pic>
      <p:pic>
        <p:nvPicPr>
          <p:cNvPr id="60" name="Picture 59" descr="Logo&#10;&#10;Description automatically generated">
            <a:extLst>
              <a:ext uri="{FF2B5EF4-FFF2-40B4-BE49-F238E27FC236}">
                <a16:creationId xmlns:a16="http://schemas.microsoft.com/office/drawing/2014/main" id="{26B5B8D6-77B2-4B8E-A5AA-CE1712A0679E}"/>
              </a:ext>
            </a:extLst>
          </p:cNvPr>
          <p:cNvPicPr>
            <a:picLocks noChangeAspect="1"/>
          </p:cNvPicPr>
          <p:nvPr/>
        </p:nvPicPr>
        <p:blipFill>
          <a:blip r:embed="rId26"/>
          <a:stretch>
            <a:fillRect/>
          </a:stretch>
        </p:blipFill>
        <p:spPr>
          <a:xfrm>
            <a:off x="8421308" y="3008537"/>
            <a:ext cx="1122798" cy="748532"/>
          </a:xfrm>
          <a:prstGeom prst="rect">
            <a:avLst/>
          </a:prstGeom>
        </p:spPr>
      </p:pic>
      <p:pic>
        <p:nvPicPr>
          <p:cNvPr id="61" name="Picture 60">
            <a:extLst>
              <a:ext uri="{FF2B5EF4-FFF2-40B4-BE49-F238E27FC236}">
                <a16:creationId xmlns:a16="http://schemas.microsoft.com/office/drawing/2014/main" id="{E6DA9668-3442-47F3-8341-2657AACF9A37}"/>
              </a:ext>
            </a:extLst>
          </p:cNvPr>
          <p:cNvPicPr>
            <a:picLocks noChangeAspect="1"/>
          </p:cNvPicPr>
          <p:nvPr/>
        </p:nvPicPr>
        <p:blipFill>
          <a:blip r:embed="rId27"/>
          <a:stretch>
            <a:fillRect/>
          </a:stretch>
        </p:blipFill>
        <p:spPr>
          <a:xfrm>
            <a:off x="7219915" y="6072551"/>
            <a:ext cx="907446" cy="604964"/>
          </a:xfrm>
          <a:prstGeom prst="rect">
            <a:avLst/>
          </a:prstGeom>
        </p:spPr>
      </p:pic>
      <p:pic>
        <p:nvPicPr>
          <p:cNvPr id="62" name="Picture 61">
            <a:extLst>
              <a:ext uri="{FF2B5EF4-FFF2-40B4-BE49-F238E27FC236}">
                <a16:creationId xmlns:a16="http://schemas.microsoft.com/office/drawing/2014/main" id="{83375F4E-B2C4-49BC-B6D9-8CD9A4A228C2}"/>
              </a:ext>
            </a:extLst>
          </p:cNvPr>
          <p:cNvPicPr>
            <a:picLocks noChangeAspect="1"/>
          </p:cNvPicPr>
          <p:nvPr/>
        </p:nvPicPr>
        <p:blipFill>
          <a:blip r:embed="rId27"/>
          <a:stretch>
            <a:fillRect/>
          </a:stretch>
        </p:blipFill>
        <p:spPr>
          <a:xfrm>
            <a:off x="886985" y="5882913"/>
            <a:ext cx="1190466" cy="793644"/>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B77113C2-B7DB-492B-B4D2-89B39D09A89F}"/>
              </a:ext>
            </a:extLst>
          </p:cNvPr>
          <p:cNvPicPr>
            <a:picLocks noChangeAspect="1"/>
          </p:cNvPicPr>
          <p:nvPr/>
        </p:nvPicPr>
        <p:blipFill>
          <a:blip r:embed="rId28"/>
          <a:stretch>
            <a:fillRect/>
          </a:stretch>
        </p:blipFill>
        <p:spPr>
          <a:xfrm>
            <a:off x="976700" y="3047974"/>
            <a:ext cx="957575" cy="596201"/>
          </a:xfrm>
          <a:prstGeom prst="rect">
            <a:avLst/>
          </a:prstGeom>
        </p:spPr>
      </p:pic>
      <p:pic>
        <p:nvPicPr>
          <p:cNvPr id="18" name="Picture 17">
            <a:extLst>
              <a:ext uri="{FF2B5EF4-FFF2-40B4-BE49-F238E27FC236}">
                <a16:creationId xmlns:a16="http://schemas.microsoft.com/office/drawing/2014/main" id="{ADF6D198-100D-470D-85E7-9BC8C12F2ACE}"/>
              </a:ext>
            </a:extLst>
          </p:cNvPr>
          <p:cNvPicPr>
            <a:picLocks noChangeAspect="1"/>
          </p:cNvPicPr>
          <p:nvPr/>
        </p:nvPicPr>
        <p:blipFill>
          <a:blip r:embed="rId29"/>
          <a:stretch>
            <a:fillRect/>
          </a:stretch>
        </p:blipFill>
        <p:spPr>
          <a:xfrm>
            <a:off x="2004936" y="3100286"/>
            <a:ext cx="1185189" cy="474075"/>
          </a:xfrm>
          <a:prstGeom prst="rect">
            <a:avLst/>
          </a:prstGeom>
          <a:ln>
            <a:noFill/>
          </a:ln>
          <a:effectLst>
            <a:softEdge rad="112500"/>
          </a:effectLst>
        </p:spPr>
      </p:pic>
      <p:pic>
        <p:nvPicPr>
          <p:cNvPr id="7" name="Picture 6" descr="A black and white sign&#10;&#10;Description automatically generated with low confidence">
            <a:extLst>
              <a:ext uri="{FF2B5EF4-FFF2-40B4-BE49-F238E27FC236}">
                <a16:creationId xmlns:a16="http://schemas.microsoft.com/office/drawing/2014/main" id="{13266E16-FBE1-41E7-8DFF-D2FE33270217}"/>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4749588" y="3087821"/>
            <a:ext cx="1261308" cy="486540"/>
          </a:xfrm>
          <a:prstGeom prst="rect">
            <a:avLst/>
          </a:prstGeom>
        </p:spPr>
      </p:pic>
      <p:pic>
        <p:nvPicPr>
          <p:cNvPr id="2" name="Picture 1">
            <a:extLst>
              <a:ext uri="{FF2B5EF4-FFF2-40B4-BE49-F238E27FC236}">
                <a16:creationId xmlns:a16="http://schemas.microsoft.com/office/drawing/2014/main" id="{9D313722-F70A-4919-8658-AA0D87FACD71}"/>
              </a:ext>
            </a:extLst>
          </p:cNvPr>
          <p:cNvPicPr>
            <a:picLocks noChangeAspect="1"/>
          </p:cNvPicPr>
          <p:nvPr/>
        </p:nvPicPr>
        <p:blipFill rotWithShape="1">
          <a:blip r:embed="rId31"/>
          <a:srcRect t="23818" b="24193"/>
          <a:stretch/>
        </p:blipFill>
        <p:spPr>
          <a:xfrm>
            <a:off x="10656148" y="3152614"/>
            <a:ext cx="1330730" cy="460379"/>
          </a:xfrm>
          <a:prstGeom prst="rect">
            <a:avLst/>
          </a:prstGeom>
          <a:ln>
            <a:noFill/>
          </a:ln>
          <a:effectLst>
            <a:softEdge rad="112500"/>
          </a:effectLst>
        </p:spPr>
      </p:pic>
      <p:pic>
        <p:nvPicPr>
          <p:cNvPr id="19" name="Picture 2" descr="The Pay Index – the global salary comparison, careers prospect and EdTech  website">
            <a:extLst>
              <a:ext uri="{FF2B5EF4-FFF2-40B4-BE49-F238E27FC236}">
                <a16:creationId xmlns:a16="http://schemas.microsoft.com/office/drawing/2014/main" id="{CF5F43E0-0EAB-447F-AC56-568BE7DC637B}"/>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8778393" y="3872421"/>
            <a:ext cx="2615647" cy="634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66722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1">
    <p:spTree>
      <p:nvGrpSpPr>
        <p:cNvPr id="1" name=""/>
        <p:cNvGrpSpPr/>
        <p:nvPr/>
      </p:nvGrpSpPr>
      <p:grpSpPr>
        <a:xfrm>
          <a:off x="0" y="0"/>
          <a:ext cx="0" cy="0"/>
          <a:chOff x="0" y="0"/>
          <a:chExt cx="0" cy="0"/>
        </a:xfrm>
      </p:grpSpPr>
      <p:sp>
        <p:nvSpPr>
          <p:cNvPr id="2" name="Sous-titre 4">
            <a:extLst>
              <a:ext uri="{FF2B5EF4-FFF2-40B4-BE49-F238E27FC236}">
                <a16:creationId xmlns:a16="http://schemas.microsoft.com/office/drawing/2014/main" id="{10CD2FBA-6B45-4D17-8B4F-095924151DFB}"/>
              </a:ext>
            </a:extLst>
          </p:cNvPr>
          <p:cNvSpPr txBox="1">
            <a:spLocks noGrp="1"/>
          </p:cNvSpPr>
          <p:nvPr>
            <p:ph type="subTitle" idx="4294967295"/>
          </p:nvPr>
        </p:nvSpPr>
        <p:spPr>
          <a:xfrm>
            <a:off x="6192005" y="3142710"/>
            <a:ext cx="4140000" cy="574325"/>
          </a:xfrm>
        </p:spPr>
        <p:txBody>
          <a:bodyPr/>
          <a:lstStyle/>
          <a:p>
            <a:pPr marL="0" lvl="0" indent="0">
              <a:lnSpc>
                <a:spcPct val="85000"/>
              </a:lnSpc>
              <a:spcBef>
                <a:spcPts val="0"/>
              </a:spcBef>
              <a:buNone/>
            </a:pPr>
            <a:r>
              <a:rPr lang="en-GB" dirty="0">
                <a:solidFill>
                  <a:srgbClr val="FFFFFF"/>
                </a:solidFill>
              </a:rPr>
              <a:t>Jon Middleton </a:t>
            </a:r>
            <a:br>
              <a:rPr lang="en-GB" dirty="0">
                <a:solidFill>
                  <a:srgbClr val="FFFFFF"/>
                </a:solidFill>
              </a:rPr>
            </a:br>
            <a:r>
              <a:rPr lang="en-GB" dirty="0">
                <a:solidFill>
                  <a:srgbClr val="FFFFFF"/>
                </a:solidFill>
              </a:rPr>
              <a:t>Graduate &amp; Apprentice Lead</a:t>
            </a:r>
          </a:p>
        </p:txBody>
      </p:sp>
      <p:sp>
        <p:nvSpPr>
          <p:cNvPr id="3" name="Titre 1">
            <a:extLst>
              <a:ext uri="{FF2B5EF4-FFF2-40B4-BE49-F238E27FC236}">
                <a16:creationId xmlns:a16="http://schemas.microsoft.com/office/drawing/2014/main" id="{AE92CD19-B73D-4F34-85E9-32B103B5B9E8}"/>
              </a:ext>
            </a:extLst>
          </p:cNvPr>
          <p:cNvSpPr txBox="1">
            <a:spLocks noGrp="1"/>
          </p:cNvSpPr>
          <p:nvPr>
            <p:ph type="title"/>
          </p:nvPr>
        </p:nvSpPr>
        <p:spPr/>
        <p:txBody>
          <a:bodyPr/>
          <a:lstStyle/>
          <a:p>
            <a:pPr lvl="0"/>
            <a:r>
              <a:rPr lang="en-GB" dirty="0"/>
              <a:t>Alstom </a:t>
            </a:r>
            <a:br>
              <a:rPr lang="en-GB" dirty="0"/>
            </a:br>
            <a:endParaRPr lang="en-GB" dirty="0"/>
          </a:p>
        </p:txBody>
      </p:sp>
      <p:sp>
        <p:nvSpPr>
          <p:cNvPr id="4" name="Espace réservé du texte 5">
            <a:extLst>
              <a:ext uri="{FF2B5EF4-FFF2-40B4-BE49-F238E27FC236}">
                <a16:creationId xmlns:a16="http://schemas.microsoft.com/office/drawing/2014/main" id="{1FE43B8C-B318-43F1-AF7A-FE3CEA742B0C}"/>
              </a:ext>
            </a:extLst>
          </p:cNvPr>
          <p:cNvSpPr txBox="1">
            <a:spLocks noGrp="1"/>
          </p:cNvSpPr>
          <p:nvPr>
            <p:ph type="body" idx="4294967295"/>
          </p:nvPr>
        </p:nvSpPr>
        <p:spPr>
          <a:xfrm>
            <a:off x="6192005" y="3884563"/>
            <a:ext cx="4140000" cy="1107018"/>
          </a:xfrm>
        </p:spPr>
        <p:txBody>
          <a:bodyPr/>
          <a:lstStyle/>
          <a:p>
            <a:pPr marL="0" lvl="0" indent="0">
              <a:spcBef>
                <a:spcPts val="0"/>
              </a:spcBef>
              <a:buNone/>
            </a:pPr>
            <a:r>
              <a:rPr lang="en-GB" sz="1800" dirty="0">
                <a:solidFill>
                  <a:srgbClr val="FFFFFF"/>
                </a:solidFill>
              </a:rPr>
              <a:t>National Apprentice Week</a:t>
            </a:r>
          </a:p>
        </p:txBody>
      </p:sp>
    </p:spTree>
    <p:extLst>
      <p:ext uri="{BB962C8B-B14F-4D97-AF65-F5344CB8AC3E}">
        <p14:creationId xmlns:p14="http://schemas.microsoft.com/office/powerpoint/2010/main" val="2677892178"/>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Good Luck And Thank You Quotes. QuotesGram">
            <a:extLst>
              <a:ext uri="{FF2B5EF4-FFF2-40B4-BE49-F238E27FC236}">
                <a16:creationId xmlns:a16="http://schemas.microsoft.com/office/drawing/2014/main" id="{C9A7F6F3-94B5-410E-AB36-00936CA2CA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4645" y="1597306"/>
            <a:ext cx="9344439" cy="383122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a:extLst>
              <a:ext uri="{FF2B5EF4-FFF2-40B4-BE49-F238E27FC236}">
                <a16:creationId xmlns:a16="http://schemas.microsoft.com/office/drawing/2014/main" id="{D315CA01-67F1-427C-B1B5-1E34AD4DD1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685800"/>
            <a:ext cx="97536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3105581"/>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Art of the Interview: Any Questions? – BU + Beyond">
            <a:extLst>
              <a:ext uri="{FF2B5EF4-FFF2-40B4-BE49-F238E27FC236}">
                <a16:creationId xmlns:a16="http://schemas.microsoft.com/office/drawing/2014/main" id="{F51C7E38-DF80-41A4-8A06-6D9291AB9F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4076" y="1347823"/>
            <a:ext cx="8148578" cy="4464237"/>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27BABF08-F8B8-482D-B288-17DC08E04C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685800"/>
            <a:ext cx="97536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333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2000"/>
                                        <p:tgtEl>
                                          <p:spTgt spid="11266"/>
                                        </p:tgtEl>
                                      </p:cBhvr>
                                    </p:animEffect>
                                    <p:anim calcmode="lin" valueType="num">
                                      <p:cBhvr>
                                        <p:cTn id="8" dur="2000" fill="hold"/>
                                        <p:tgtEl>
                                          <p:spTgt spid="11266"/>
                                        </p:tgtEl>
                                        <p:attrNameLst>
                                          <p:attrName>ppt_w</p:attrName>
                                        </p:attrNameLst>
                                      </p:cBhvr>
                                      <p:tavLst>
                                        <p:tav tm="0" fmla="#ppt_w*sin(2.5*pi*$)">
                                          <p:val>
                                            <p:fltVal val="0"/>
                                          </p:val>
                                        </p:tav>
                                        <p:tav tm="100000">
                                          <p:val>
                                            <p:fltVal val="1"/>
                                          </p:val>
                                        </p:tav>
                                      </p:tavLst>
                                    </p:anim>
                                    <p:anim calcmode="lin" valueType="num">
                                      <p:cBhvr>
                                        <p:cTn id="9" dur="2000" fill="hold"/>
                                        <p:tgtEl>
                                          <p:spTgt spid="1126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12884E3-B7E1-44F3-9A4F-9060DFBA018F}"/>
              </a:ext>
            </a:extLst>
          </p:cNvPr>
          <p:cNvSpPr>
            <a:spLocks noGrp="1"/>
          </p:cNvSpPr>
          <p:nvPr>
            <p:ph idx="4294967295"/>
          </p:nvPr>
        </p:nvSpPr>
        <p:spPr/>
        <p:txBody>
          <a:bodyPr/>
          <a:lstStyle/>
          <a:p>
            <a:pPr marL="0" indent="0">
              <a:buNone/>
            </a:pPr>
            <a:r>
              <a:rPr lang="en-GB" u="sng" dirty="0">
                <a:hlinkClick r:id="rId2"/>
              </a:rPr>
              <a:t>ttps://www.youtube.com/watch?v=IR6pm4Vwcx4</a:t>
            </a:r>
            <a:r>
              <a:rPr lang="en-GB" dirty="0"/>
              <a:t> </a:t>
            </a:r>
          </a:p>
        </p:txBody>
      </p:sp>
      <p:sp>
        <p:nvSpPr>
          <p:cNvPr id="3" name="Title 2">
            <a:extLst>
              <a:ext uri="{FF2B5EF4-FFF2-40B4-BE49-F238E27FC236}">
                <a16:creationId xmlns:a16="http://schemas.microsoft.com/office/drawing/2014/main" id="{1F413B70-851C-47BE-9C76-92F58EBAE9F0}"/>
              </a:ext>
            </a:extLst>
          </p:cNvPr>
          <p:cNvSpPr>
            <a:spLocks noGrp="1"/>
          </p:cNvSpPr>
          <p:nvPr>
            <p:ph type="title"/>
          </p:nvPr>
        </p:nvSpPr>
        <p:spPr/>
        <p:txBody>
          <a:bodyPr/>
          <a:lstStyle/>
          <a:p>
            <a:r>
              <a:rPr lang="en-GB" dirty="0"/>
              <a:t>Rebecca Taylor –Sustainability Manager</a:t>
            </a:r>
          </a:p>
        </p:txBody>
      </p:sp>
      <p:pic>
        <p:nvPicPr>
          <p:cNvPr id="8194" name="Picture 2">
            <a:extLst>
              <a:ext uri="{FF2B5EF4-FFF2-40B4-BE49-F238E27FC236}">
                <a16:creationId xmlns:a16="http://schemas.microsoft.com/office/drawing/2014/main" id="{133D59E1-85E2-416F-BFD2-A80643762B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100" y="0"/>
            <a:ext cx="11264900" cy="650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6115066"/>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57A19D7-67D4-409C-92FD-4F9FE01A71EB}"/>
              </a:ext>
            </a:extLst>
          </p:cNvPr>
          <p:cNvSpPr>
            <a:spLocks noGrp="1"/>
          </p:cNvSpPr>
          <p:nvPr>
            <p:ph idx="4294967295"/>
          </p:nvPr>
        </p:nvSpPr>
        <p:spPr/>
        <p:txBody>
          <a:bodyPr/>
          <a:lstStyle/>
          <a:p>
            <a:endParaRPr lang="en-GB"/>
          </a:p>
        </p:txBody>
      </p:sp>
      <p:sp>
        <p:nvSpPr>
          <p:cNvPr id="3" name="Title 2">
            <a:extLst>
              <a:ext uri="{FF2B5EF4-FFF2-40B4-BE49-F238E27FC236}">
                <a16:creationId xmlns:a16="http://schemas.microsoft.com/office/drawing/2014/main" id="{F04F48FB-60FC-4805-8C85-C68D6051C6F7}"/>
              </a:ext>
            </a:extLst>
          </p:cNvPr>
          <p:cNvSpPr>
            <a:spLocks noGrp="1"/>
          </p:cNvSpPr>
          <p:nvPr>
            <p:ph type="title"/>
          </p:nvPr>
        </p:nvSpPr>
        <p:spPr/>
        <p:txBody>
          <a:bodyPr/>
          <a:lstStyle/>
          <a:p>
            <a:endParaRPr lang="en-GB"/>
          </a:p>
        </p:txBody>
      </p:sp>
      <p:pic>
        <p:nvPicPr>
          <p:cNvPr id="10242" name="Picture 2">
            <a:extLst>
              <a:ext uri="{FF2B5EF4-FFF2-40B4-BE49-F238E27FC236}">
                <a16:creationId xmlns:a16="http://schemas.microsoft.com/office/drawing/2014/main" id="{E7D8BB17-AB6F-4657-AB9E-F5638BF1BF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92" y="112102"/>
            <a:ext cx="10773508" cy="6060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4531858"/>
      </p:ext>
    </p:extLst>
  </p:cSld>
  <p:clrMapOvr>
    <a:masterClrMapping/>
  </p:clrMapOvr>
  <p:transition spd="slow">
    <p:wipe/>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lst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UU">
  <a:themeElements>
    <a:clrScheme name="UU">
      <a:dk1>
        <a:srgbClr val="000000"/>
      </a:dk1>
      <a:lt1>
        <a:srgbClr val="FFFFFF"/>
      </a:lt1>
      <a:dk2>
        <a:srgbClr val="024E43"/>
      </a:dk2>
      <a:lt2>
        <a:srgbClr val="DBD9D6"/>
      </a:lt2>
      <a:accent1>
        <a:srgbClr val="008542"/>
      </a:accent1>
      <a:accent2>
        <a:srgbClr val="C3E088"/>
      </a:accent2>
      <a:accent3>
        <a:srgbClr val="003E52"/>
      </a:accent3>
      <a:accent4>
        <a:srgbClr val="00A1DF"/>
      </a:accent4>
      <a:accent5>
        <a:srgbClr val="D7006D"/>
      </a:accent5>
      <a:accent6>
        <a:srgbClr val="77226C"/>
      </a:accent6>
      <a:hlink>
        <a:srgbClr val="00A1DF"/>
      </a:hlink>
      <a:folHlink>
        <a:srgbClr val="D7006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UU blue standard" id="{C17C9531-D7E0-4F66-9CD7-00A7B5F8C3C0}" vid="{9D73B656-3265-4040-8531-6423EDB0438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TotalTime>
  <Words>1844</Words>
  <Application>Microsoft Office PowerPoint</Application>
  <PresentationFormat>Widescreen</PresentationFormat>
  <Paragraphs>187</Paragraphs>
  <Slides>22</Slides>
  <Notes>1</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22</vt:i4>
      </vt:variant>
    </vt:vector>
  </HeadingPairs>
  <TitlesOfParts>
    <vt:vector size="30" baseType="lpstr">
      <vt:lpstr>Arial</vt:lpstr>
      <vt:lpstr>Calibri</vt:lpstr>
      <vt:lpstr>Calibri Light</vt:lpstr>
      <vt:lpstr>Comic Sans MS</vt:lpstr>
      <vt:lpstr>Wingdings 2</vt:lpstr>
      <vt:lpstr>Office Theme</vt:lpstr>
      <vt:lpstr>Alstom</vt:lpstr>
      <vt:lpstr>UU</vt:lpstr>
      <vt:lpstr>National Apprenticeship Week 2022  Liverpool City Region  Cornerstone Employers   </vt:lpstr>
      <vt:lpstr>Introduction to Engineering  &amp; Rail Sector </vt:lpstr>
      <vt:lpstr>PowerPoint Presentation</vt:lpstr>
      <vt:lpstr>PowerPoint Presentation</vt:lpstr>
      <vt:lpstr>Alstom  </vt:lpstr>
      <vt:lpstr>PowerPoint Presentation</vt:lpstr>
      <vt:lpstr>PowerPoint Presentation</vt:lpstr>
      <vt:lpstr>Rebecca Taylor –Sustainability Manager</vt:lpstr>
      <vt:lpstr>PowerPoint Presentation</vt:lpstr>
      <vt:lpstr>PowerPoint Presentation</vt:lpstr>
      <vt:lpstr>NEXT STEPS</vt:lpstr>
      <vt:lpstr>Q&amp;A</vt:lpstr>
      <vt:lpstr>Who are United Utilities? </vt:lpstr>
      <vt:lpstr>Our Goals and Pledges</vt:lpstr>
      <vt:lpstr>Benefits of being a UU Apprentice </vt:lpstr>
      <vt:lpstr>Diversity and Inclusion at United Utilities </vt:lpstr>
      <vt:lpstr>Apprenticeship  roles available</vt:lpstr>
      <vt:lpstr>Apprentice Developer Services Assistant Engineer </vt:lpstr>
      <vt:lpstr>Apprentice Field Service Engineer  Mechanical (Water &amp; Wastewater) </vt:lpstr>
      <vt:lpstr>Apprentice Network Asset Engineer (Mechanical)</vt:lpstr>
      <vt:lpstr>Apprentice Production Engineer </vt:lpstr>
      <vt:lpstr>The Application Process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Apprenticeship Week 2022  Cornerstone Employers   Introduction to ……. </dc:title>
  <dc:creator>Gill Walsh</dc:creator>
  <cp:lastModifiedBy>Charlotte Lawrence</cp:lastModifiedBy>
  <cp:revision>11</cp:revision>
  <dcterms:created xsi:type="dcterms:W3CDTF">2022-02-04T10:25:33Z</dcterms:created>
  <dcterms:modified xsi:type="dcterms:W3CDTF">2022-02-09T09:59:03Z</dcterms:modified>
</cp:coreProperties>
</file>