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youtube.com/watch?v=nim7yJQUBAY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indapprenticeshiptraining.apprenticeships.education.gov.uk/courses/381/providers/10007773?location=Liverpool,%20Merseyside&amp;data=CfDJ8O0LPITXBkhBvxh77SuBjZg5cyiTW5lV97CnMGA-CcPNVFWoFSb5rspoiI-B7GYL1_qxA35ZMe15cqbiofLbsg8U8QJNlTiIje4082nDCvK9jwHaGga9he4OIzW4Ec5QSQ" TargetMode="External"/><Relationship Id="rId5" Type="http://schemas.openxmlformats.org/officeDocument/2006/relationships/hyperlink" Target="https://www.basw.co.uk/resources/become-social-worker/what-do-social-workers-do/" TargetMode="External"/><Relationship Id="rId4" Type="http://schemas.openxmlformats.org/officeDocument/2006/relationships/hyperlink" Target="https://www.youtube.com/watch?v=sJJ9yri5cK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Social Work at Mersey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about social work.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write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843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</a:t>
            </a:r>
            <a:r>
              <a:rPr lang="en-GB" sz="1200"/>
              <a:t>you hear </a:t>
            </a:r>
            <a:r>
              <a:rPr lang="en-GB" sz="1200" dirty="0"/>
              <a:t>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1. Mersey Care NHS Foundation Trust support the mental and physical health of patients across Merseyside. Watch this </a:t>
            </a:r>
            <a:r>
              <a:rPr lang="en-US" sz="1200" b="1" dirty="0">
                <a:hlinkClick r:id="rId3"/>
              </a:rPr>
              <a:t>clip</a:t>
            </a:r>
            <a:r>
              <a:rPr lang="en-US" sz="1200" b="1" dirty="0"/>
              <a:t> </a:t>
            </a:r>
            <a:r>
              <a:rPr lang="en-US" sz="1200" dirty="0"/>
              <a:t>to learn more about the services Mersey Care offer.</a:t>
            </a:r>
          </a:p>
          <a:p>
            <a:r>
              <a:rPr lang="en-US" sz="1200" b="1" dirty="0"/>
              <a:t>As you watch, write down all the different job roles and patient support you can see. 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2. What do you think a social worker does? </a:t>
            </a:r>
          </a:p>
          <a:p>
            <a:r>
              <a:rPr lang="en-US" sz="1200" b="1" dirty="0"/>
              <a:t>Watch this </a:t>
            </a:r>
            <a:r>
              <a:rPr lang="en-US" sz="1200" b="1" dirty="0">
                <a:hlinkClick r:id="rId4"/>
              </a:rPr>
              <a:t>clip</a:t>
            </a:r>
            <a:r>
              <a:rPr lang="en-US" sz="1200" b="1" dirty="0"/>
              <a:t> and write down your initial thoughts on what a social worker is. </a:t>
            </a:r>
          </a:p>
          <a:p>
            <a:endParaRPr lang="en-US" sz="1200" b="1" dirty="0"/>
          </a:p>
          <a:p>
            <a:r>
              <a:rPr lang="en-US" sz="1200" dirty="0"/>
              <a:t>3. Use this</a:t>
            </a:r>
            <a:r>
              <a:rPr lang="en-US" sz="1200" b="1" dirty="0"/>
              <a:t> </a:t>
            </a:r>
            <a:r>
              <a:rPr lang="en-US" sz="1200" b="1" dirty="0">
                <a:hlinkClick r:id="rId5"/>
              </a:rPr>
              <a:t>link</a:t>
            </a:r>
            <a:r>
              <a:rPr lang="en-US" sz="1200" b="1" dirty="0"/>
              <a:t> </a:t>
            </a:r>
            <a:r>
              <a:rPr lang="en-US" sz="1200" dirty="0"/>
              <a:t>to do some further research into what social workers do. </a:t>
            </a:r>
          </a:p>
          <a:p>
            <a:r>
              <a:rPr lang="en-US" sz="1200" dirty="0"/>
              <a:t>How would you explain what a social worker is now? </a:t>
            </a:r>
          </a:p>
          <a:p>
            <a:r>
              <a:rPr lang="en-US" sz="1200" b="1" dirty="0"/>
              <a:t>In no more than 50 words, write a definition of what a social worker is. </a:t>
            </a:r>
          </a:p>
          <a:p>
            <a:r>
              <a:rPr lang="en-US" sz="1200" b="1" dirty="0"/>
              <a:t>Try and get as close to 50 words as you can. Make sure that you use your OWN language. </a:t>
            </a:r>
          </a:p>
          <a:p>
            <a:r>
              <a:rPr lang="en-US" sz="1200" i="1" dirty="0"/>
              <a:t>Hint: Think about where they work, who they work with and why. </a:t>
            </a:r>
          </a:p>
          <a:p>
            <a:endParaRPr lang="en-US" sz="1200" b="1" dirty="0"/>
          </a:p>
          <a:p>
            <a:r>
              <a:rPr lang="en-US" sz="1200" dirty="0"/>
              <a:t>4. Now that you have a better understanding of social workers, what do you think their day-to-day work life is like? </a:t>
            </a:r>
          </a:p>
          <a:p>
            <a:r>
              <a:rPr lang="en-US" sz="1200" b="1" dirty="0"/>
              <a:t>a) What do you think is the biggest challenge that a social worker would face? Explain your reasons. </a:t>
            </a:r>
          </a:p>
          <a:p>
            <a:r>
              <a:rPr lang="en-US" sz="1200" b="1" dirty="0"/>
              <a:t>b) Write down what you think the most rewarding aspect of social work would be and explain your reasons. 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The staff discuss this in Part 2 of the recording. When you watch this, compare your answers to what they say. Are they similar? 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Extension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Today’s recording will showcase different routes into becoming a social worker. However, one route that isn’t featured is the apprenticeship course BUT this is your chance to research this now!</a:t>
            </a:r>
          </a:p>
          <a:p>
            <a:endParaRPr lang="en-US" sz="1200" dirty="0"/>
          </a:p>
          <a:p>
            <a:r>
              <a:rPr lang="en-US" sz="1200" dirty="0"/>
              <a:t>Follow this </a:t>
            </a:r>
            <a:r>
              <a:rPr lang="en-US" sz="1200" b="1" dirty="0">
                <a:hlinkClick r:id="rId6"/>
              </a:rPr>
              <a:t>link</a:t>
            </a:r>
            <a:r>
              <a:rPr lang="en-US" sz="1200" dirty="0">
                <a:hlinkClick r:id="rId6"/>
              </a:rPr>
              <a:t> </a:t>
            </a:r>
            <a:r>
              <a:rPr lang="en-US" sz="1200" dirty="0"/>
              <a:t>to view the social work apprenticeship opportunities near you! </a:t>
            </a:r>
          </a:p>
          <a:p>
            <a:r>
              <a:rPr lang="en-US" sz="1200" b="1" dirty="0"/>
              <a:t>Are there any courses that you are interested in? Explain your answer.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6FF96A-D887-49EF-9951-7BBB6D9660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" y="84158"/>
            <a:ext cx="1540325" cy="7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450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92</cp:revision>
  <dcterms:created xsi:type="dcterms:W3CDTF">2020-06-25T11:38:22Z</dcterms:created>
  <dcterms:modified xsi:type="dcterms:W3CDTF">2021-08-03T16:32:07Z</dcterms:modified>
</cp:coreProperties>
</file>