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8A8"/>
    <a:srgbClr val="0837BC"/>
    <a:srgbClr val="EE9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792" autoAdjust="0"/>
  </p:normalViewPr>
  <p:slideViewPr>
    <p:cSldViewPr snapToGrid="0">
      <p:cViewPr varScale="1">
        <p:scale>
          <a:sx n="63" d="100"/>
          <a:sy n="63" d="100"/>
        </p:scale>
        <p:origin x="79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E39A0-6BD8-446A-8A21-D9AEFEAFB00D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DAD051-7851-4D0A-8B50-6C985A39400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1269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1) Her football team in Formby/Southport is registered as a Special Olympics team. 2) Teamwork and communication 3) Greenbank College with the Sport Disability Coaches. Stanley School and Clare Mount (old primary). Bonus: employers are looking for experience. 4) </a:t>
            </a:r>
            <a:r>
              <a:rPr lang="en-US" dirty="0" err="1"/>
              <a:t>Anfield</a:t>
            </a:r>
            <a:r>
              <a:rPr lang="en-US" dirty="0"/>
              <a:t> Stadium 5) Works in food/beverage providing customer service. 6) Do it! It can even help you get a career, there will always be a need for sports coaches. Put the work in and people will help you!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DAD051-7851-4D0A-8B50-6C985A39400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197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31F8C-5D75-4CC9-901C-1D46E98F44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C76504-260C-404E-99B1-E6DFD76B97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8A4CC1-6826-4A09-9B6D-37EC5CF5F4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288974-7958-4D5A-828E-47DD212CB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76E624-79D6-4B5D-9D55-0A2B249E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3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3721E5-1C9A-484D-BAE0-B708E9BE8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58732-F83F-4529-87FE-FA822D279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AEC6C-9722-4F3F-B2ED-170FABD883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856CD-FFFC-4AFF-B537-69C9BC4E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BAD619-26C2-4E6D-9B30-F5232169C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285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41DC61-0970-441C-ADEC-1548FC9837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A76EEC-87C8-4AE9-BC0F-E4211D14A1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FEB31-853F-4D25-8478-27F8D2AB32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1FC6A-04A3-42D2-B548-4380FB61F4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0678A-1767-4857-BBD7-ED1555810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19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BA012-2890-44EE-A691-471F72879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E9AAB-AB77-4D44-97F2-48CFA8FB0C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4296DE-F731-4F76-BC38-24D8A6C177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E1BE5-30D4-4353-9DAB-13DD60163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01C043-8AFC-43FE-91AF-FCD50904E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65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427EC-535A-4027-A99E-A527D3278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5C44D6-3FAA-4167-8194-3CC7A4299D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D11AE-23EE-4E40-9097-48C492C630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FD037-93AC-4C98-861C-F51F0A5DC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3DDD1-F4A8-41FD-BDB1-D9C506AF8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0746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CC6D9-3054-4EFC-8CD5-8F0804B9A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EF5E04-6750-4B84-9CCE-B15823F42F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66E16F-C608-4056-90BE-69806C9B9D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803F84-EEC0-484E-86EC-2024A5E40C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6F2FA3-A229-4CCF-B100-F24E37014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41597-43E6-465B-8AC7-12AF0A044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098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49618-CDB5-4866-BB51-73EE2220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D12DB9-854E-4F0D-AE08-54EC1DFB1B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E4C9-C676-4844-86A3-C549350BE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EF7C95-22A0-4A71-A6F9-3456F12DC4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9F951A-02A3-4AA4-90F7-E2E4D9D3C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8F972F4-8FD1-4FF7-A7C6-9091B82540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136E15-62C6-49FC-8FAF-B82808A31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02B917-CEE5-4DAC-9B44-61C981C2D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753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6F1A0-8430-4786-A5C1-8C3779298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57444F-67BC-4EAB-B584-7E9751E27A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55A706-1482-44D4-888E-4337124FD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B4B8E0-FDE6-40C2-A941-3BA198ABE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18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78108B-E55A-47DD-85D8-328924DF63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2D0FA0-6441-4305-89F1-A3B3E689F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5B2A3-45DC-43D2-8565-AA000072F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39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24DCA-C354-4DD0-A57C-08C92C9E5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1D81B4-4D34-4A5F-801E-ECED8D449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358CA1-48AC-4636-AD4A-BBB80B7906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A099E1-D710-4D29-B768-214A3443C4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BF14DF-F1D5-43FB-BF3A-6D3BCB809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4F6D8-1DCD-4B6B-8957-FAE2DDFB2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52088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E52DA-70FA-4FB2-AA80-24276906E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DE72F8-6034-44D4-B35E-B334A2814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9574B-9029-4479-9D66-1407C01F4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33FB5-260F-4EC7-AA99-53DA7C5FA31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340F2AA-6F1B-4604-8572-C11048382D74}" type="datetimeFigureOut">
              <a:rPr lang="en-GB" smtClean="0"/>
              <a:t>01/03/2021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900F03-E92F-438D-B705-9F31A826F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A12006-465D-4101-8B82-05DB1C3D5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36C9748-88C1-4A02-8679-BC8EF1146C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3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853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>
            <a:extLst>
              <a:ext uri="{FF2B5EF4-FFF2-40B4-BE49-F238E27FC236}">
                <a16:creationId xmlns:a16="http://schemas.microsoft.com/office/drawing/2014/main" id="{96674B81-54CF-4D45-85EE-267A47956F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0800000" flipH="1" flipV="1">
            <a:off x="78869" y="240983"/>
            <a:ext cx="709785" cy="6210618"/>
          </a:xfrm>
          <a:prstGeom prst="rect">
            <a:avLst/>
          </a:prstGeom>
        </p:spPr>
      </p:pic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2726230F-AE7F-4B67-BD8D-21AC9B53105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26"/>
          <a:stretch/>
        </p:blipFill>
        <p:spPr>
          <a:xfrm>
            <a:off x="9684022" y="4673039"/>
            <a:ext cx="2350461" cy="2184961"/>
          </a:xfrm>
          <a:prstGeom prst="rect">
            <a:avLst/>
          </a:prstGeom>
        </p:spPr>
      </p:pic>
      <p:pic>
        <p:nvPicPr>
          <p:cNvPr id="7" name="Picture 6" descr="A picture containing drawing, food&#10;&#10;Description automatically generated">
            <a:extLst>
              <a:ext uri="{FF2B5EF4-FFF2-40B4-BE49-F238E27FC236}">
                <a16:creationId xmlns:a16="http://schemas.microsoft.com/office/drawing/2014/main" id="{5F01F019-AB5F-4FC3-83CD-1DA0D2D4C34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1816" y="-88437"/>
            <a:ext cx="2905755" cy="15383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A5501A1-1A26-479F-A6F2-22808906047A}"/>
              </a:ext>
            </a:extLst>
          </p:cNvPr>
          <p:cNvSpPr txBox="1"/>
          <p:nvPr/>
        </p:nvSpPr>
        <p:spPr>
          <a:xfrm>
            <a:off x="1861678" y="576408"/>
            <a:ext cx="800731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/>
              <a:t>Part 2 Quiz Questions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1CD1356-385A-418C-A4A0-8AC406E18445}"/>
              </a:ext>
            </a:extLst>
          </p:cNvPr>
          <p:cNvSpPr txBox="1"/>
          <p:nvPr/>
        </p:nvSpPr>
        <p:spPr>
          <a:xfrm>
            <a:off x="1046090" y="1747967"/>
            <a:ext cx="9070899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dirty="0"/>
              <a:t>How is Sophie involved with the Special Olympics?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are the </a:t>
            </a:r>
            <a:r>
              <a:rPr lang="en-GB" b="1" dirty="0"/>
              <a:t>TWO</a:t>
            </a:r>
            <a:r>
              <a:rPr lang="en-GB" dirty="0"/>
              <a:t> main skills Sophie said she has learnt from playing football?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Name 1 of the 3 places Sophie went to on work experience.                                                  </a:t>
            </a:r>
            <a:r>
              <a:rPr lang="en-GB" b="1" dirty="0"/>
              <a:t>Bonus point: why did Sophie say you should jump into a work placement?</a:t>
            </a:r>
            <a:endParaRPr lang="en-GB" dirty="0"/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Where is Sophie’s paid job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does she do at her paid job? </a:t>
            </a:r>
          </a:p>
          <a:p>
            <a:pPr marL="342900" indent="-342900">
              <a:buFont typeface="+mj-lt"/>
              <a:buAutoNum type="arabicPeriod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What advice does Sophie give to people who want to join their local sports team?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128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3030</TotalTime>
  <Words>185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Suzi Smith</dc:creator>
  <cp:lastModifiedBy>Lesleyann Craig</cp:lastModifiedBy>
  <cp:revision>33</cp:revision>
  <dcterms:created xsi:type="dcterms:W3CDTF">2020-09-22T13:29:36Z</dcterms:created>
  <dcterms:modified xsi:type="dcterms:W3CDTF">2021-03-01T10:44:22Z</dcterms:modified>
</cp:coreProperties>
</file>