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A8"/>
    <a:srgbClr val="0837BC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9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39A0-6BD8-446A-8A21-D9AEFEAFB00D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AD051-7851-4D0A-8B50-6C985A394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Studied home economics which gave her a passion for cooking/baking. 2. Self-taught. 3. Instagram/YouTube videos. 4. Sticky toffee pudding. 5. J</a:t>
            </a:r>
            <a:r>
              <a:rPr lang="en-GB" b="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ü</a:t>
            </a:r>
            <a:r>
              <a:rPr lang="en-US" dirty="0" err="1"/>
              <a:t>rgen</a:t>
            </a:r>
            <a:r>
              <a:rPr lang="en-US" dirty="0"/>
              <a:t> Klopp, Steven Gerrard, Michael Bublé, Elvis Costello.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AD051-7851-4D0A-8B50-6C985A3940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9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9684022" y="4673039"/>
            <a:ext cx="2350461" cy="2184961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1F019-AB5F-4FC3-83CD-1DA0D2D4C3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728" y="0"/>
            <a:ext cx="2905755" cy="1538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5501A1-1A26-479F-A6F2-22808906047A}"/>
              </a:ext>
            </a:extLst>
          </p:cNvPr>
          <p:cNvSpPr txBox="1"/>
          <p:nvPr/>
        </p:nvSpPr>
        <p:spPr>
          <a:xfrm>
            <a:off x="1902094" y="850251"/>
            <a:ext cx="800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Part 2 Quiz Questions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D1356-385A-418C-A4A0-8AC406E18445}"/>
              </a:ext>
            </a:extLst>
          </p:cNvPr>
          <p:cNvSpPr txBox="1"/>
          <p:nvPr/>
        </p:nvSpPr>
        <p:spPr>
          <a:xfrm>
            <a:off x="1056998" y="1967006"/>
            <a:ext cx="9022753" cy="3966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skills/knowledge did Laura learn in school that she still uses today?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did Laura learn to bake?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did Laura say is the best way to learn how to bake?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dessert does Laura enjoy baking the most?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you name one famous person Laura has baked for?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</TotalTime>
  <Words>109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30</cp:revision>
  <dcterms:created xsi:type="dcterms:W3CDTF">2020-09-22T13:29:36Z</dcterms:created>
  <dcterms:modified xsi:type="dcterms:W3CDTF">2021-03-29T17:18:00Z</dcterms:modified>
</cp:coreProperties>
</file>