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8A8"/>
    <a:srgbClr val="0837BC"/>
    <a:srgbClr val="EE91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 snapToGrid="0">
      <p:cViewPr varScale="1">
        <p:scale>
          <a:sx n="63" d="100"/>
          <a:sy n="63" d="100"/>
        </p:scale>
        <p:origin x="796" y="34"/>
      </p:cViewPr>
      <p:guideLst/>
    </p:cSldViewPr>
  </p:slideViewPr>
  <p:notesTextViewPr>
    <p:cViewPr>
      <p:scale>
        <a:sx n="1" d="1"/>
        <a:sy n="1" d="1"/>
      </p:scale>
      <p:origin x="0" y="-31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E39A0-6BD8-446A-8A21-D9AEFEAFB00D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AD051-7851-4D0A-8B50-6C985A3940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126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1) Aggression/fighting, biting, plucking feathers, spraying urine. 2) A dog who walked around the house in strange patterns. 3) She discovered that it was a physical illness causing the </a:t>
            </a:r>
            <a:r>
              <a:rPr lang="en-US" dirty="0" err="1"/>
              <a:t>behavioural</a:t>
            </a:r>
            <a:r>
              <a:rPr lang="en-US" dirty="0"/>
              <a:t> problems. The dog was treated by the vets and this </a:t>
            </a:r>
            <a:r>
              <a:rPr lang="en-US" dirty="0" err="1"/>
              <a:t>behaviour</a:t>
            </a:r>
            <a:r>
              <a:rPr lang="en-US" dirty="0"/>
              <a:t> stopped. 4. Being responsible/caring for something else, having a routine, they make people laugh, people exercise with their pets, they </a:t>
            </a:r>
            <a:r>
              <a:rPr lang="en-US" dirty="0" err="1"/>
              <a:t>socialise</a:t>
            </a:r>
            <a:r>
              <a:rPr lang="en-US" dirty="0"/>
              <a:t> more as they take their animals out, caring for an animal is proven </a:t>
            </a:r>
            <a:r>
              <a:rPr lang="en-US"/>
              <a:t>to reduce </a:t>
            </a:r>
            <a:r>
              <a:rPr lang="en-US" dirty="0"/>
              <a:t>stress and blood pressure.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AD051-7851-4D0A-8B50-6C985A39400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197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31F8C-5D75-4CC9-901C-1D46E98F4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C76504-260C-404E-99B1-E6DFD76B97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A4CC1-6826-4A09-9B6D-37EC5CF5F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88974-7958-4D5A-828E-47DD212CB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6E624-79D6-4B5D-9D55-0A2B249ED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3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721E5-1C9A-484D-BAE0-B708E9BE8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258732-F83F-4529-87FE-FA822D279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AEC6C-9722-4F3F-B2ED-170FABD883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856CD-FFFC-4AFF-B537-69C9BC4E8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AD619-26C2-4E6D-9B30-F5232169C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85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41DC61-0970-441C-ADEC-1548FC9837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A76EEC-87C8-4AE9-BC0F-E4211D14A1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FEB31-853F-4D25-8478-27F8D2AB32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1FC6A-04A3-42D2-B548-4380FB61F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0678A-1767-4857-BBD7-ED1555810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198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BA012-2890-44EE-A691-471F72879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E9AAB-AB77-4D44-97F2-48CFA8FB0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296DE-F731-4F76-BC38-24D8A6C177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E1BE5-30D4-4353-9DAB-13DD60163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1C043-8AFC-43FE-91AF-FCD50904E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65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427EC-535A-4027-A99E-A527D3278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5C44D6-3FAA-4167-8194-3CC7A4299D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D11AE-23EE-4E40-9097-48C492C63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FD037-93AC-4C98-861C-F51F0A5DC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3DDD1-F4A8-41FD-BDB1-D9C506AF8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746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CC6D9-3054-4EFC-8CD5-8F0804B9A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F5E04-6750-4B84-9CCE-B15823F42F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66E16F-C608-4056-90BE-69806C9B9D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803F84-EEC0-484E-86EC-2024A5E40C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6F2FA3-A229-4CCF-B100-F24E37014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141597-43E6-465B-8AC7-12AF0A044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982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49618-CDB5-4866-BB51-73EE2220C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D12DB9-854E-4F0D-AE08-54EC1DFB1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E8E4C9-C676-4844-86A3-C549350BE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EF7C95-22A0-4A71-A6F9-3456F12DC4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9F951A-02A3-4AA4-90F7-E2E4D9D3C4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F972F4-8FD1-4FF7-A7C6-9091B82540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136E15-62C6-49FC-8FAF-B82808A31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02B917-CEE5-4DAC-9B44-61C981C2D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753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6F1A0-8430-4786-A5C1-8C3779298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57444F-67BC-4EAB-B584-7E9751E27A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55A706-1482-44D4-888E-4337124FD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4B8E0-FDE6-40C2-A941-3BA198ABE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18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78108B-E55A-47DD-85D8-328924DF63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2D0FA0-6441-4305-89F1-A3B3E689F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F5B2A3-45DC-43D2-8565-AA000072F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39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24DCA-C354-4DD0-A57C-08C92C9E5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D81B4-4D34-4A5F-801E-ECED8D449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358CA1-48AC-4636-AD4A-BBB80B790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A099E1-D710-4D29-B768-214A3443C4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F14DF-F1D5-43FB-BF3A-6D3BCB809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44F6D8-1DCD-4B6B-8957-FAE2DDFB2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208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E52DA-70FA-4FB2-AA80-24276906E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DE72F8-6034-44D4-B35E-B334A28145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9574B-9029-4479-9D66-1407C01F4D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833FB5-260F-4EC7-AA99-53DA7C5FA3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00F03-E92F-438D-B705-9F31A826F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A12006-465D-4101-8B82-05DB1C3D5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35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853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>
            <a:extLst>
              <a:ext uri="{FF2B5EF4-FFF2-40B4-BE49-F238E27FC236}">
                <a16:creationId xmlns:a16="http://schemas.microsoft.com/office/drawing/2014/main" id="{96674B81-54CF-4D45-85EE-267A47956F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 flipV="1">
            <a:off x="78869" y="240983"/>
            <a:ext cx="709785" cy="6210618"/>
          </a:xfrm>
          <a:prstGeom prst="rect">
            <a:avLst/>
          </a:prstGeom>
        </p:spPr>
      </p:pic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2726230F-AE7F-4B67-BD8D-21AC9B53105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26"/>
          <a:stretch/>
        </p:blipFill>
        <p:spPr>
          <a:xfrm>
            <a:off x="9684022" y="4673039"/>
            <a:ext cx="2350461" cy="2184961"/>
          </a:xfrm>
          <a:prstGeom prst="rect">
            <a:avLst/>
          </a:prstGeom>
        </p:spPr>
      </p:pic>
      <p:pic>
        <p:nvPicPr>
          <p:cNvPr id="7" name="Picture 6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5F01F019-AB5F-4FC3-83CD-1DA0D2D4C34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728" y="0"/>
            <a:ext cx="2905755" cy="153834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A5501A1-1A26-479F-A6F2-22808906047A}"/>
              </a:ext>
            </a:extLst>
          </p:cNvPr>
          <p:cNvSpPr txBox="1"/>
          <p:nvPr/>
        </p:nvSpPr>
        <p:spPr>
          <a:xfrm>
            <a:off x="1902094" y="850251"/>
            <a:ext cx="80073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Part 2 Quiz Questions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CD1356-385A-418C-A4A0-8AC406E18445}"/>
              </a:ext>
            </a:extLst>
          </p:cNvPr>
          <p:cNvSpPr txBox="1"/>
          <p:nvPr/>
        </p:nvSpPr>
        <p:spPr>
          <a:xfrm>
            <a:off x="1021635" y="1825552"/>
            <a:ext cx="9022753" cy="35520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sz="2800" spc="-1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are the most common animal </a:t>
            </a:r>
            <a:r>
              <a:rPr lang="en-US" sz="2800" spc="-1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behaviour</a:t>
            </a:r>
            <a:r>
              <a:rPr lang="en-US" sz="2800" spc="-1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problems that Jackie deals with? Give </a:t>
            </a:r>
            <a:r>
              <a:rPr lang="en-US" sz="2800" b="1" spc="-1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sz="2800" spc="-1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examples.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sz="2800" spc="-1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is the most unusual case that Jackie has treated?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AutoNum type="arabicPeriod" startAt="3"/>
            </a:pPr>
            <a:r>
              <a:rPr lang="en-US" sz="2800" spc="-1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did Jackie solve this case?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AutoNum type="arabicPeriod" startAt="3"/>
            </a:pPr>
            <a:r>
              <a:rPr lang="en-US" sz="2800" spc="-1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are the main benefits of having a pet? How many can you name?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n-GB" spc="-1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12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2976</TotalTime>
  <Words>158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Suzi Smith</dc:creator>
  <cp:lastModifiedBy>Lesleyann Craig</cp:lastModifiedBy>
  <cp:revision>35</cp:revision>
  <dcterms:created xsi:type="dcterms:W3CDTF">2020-09-22T13:29:36Z</dcterms:created>
  <dcterms:modified xsi:type="dcterms:W3CDTF">2021-04-23T15:01:25Z</dcterms:modified>
</cp:coreProperties>
</file>