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A8"/>
    <a:srgbClr val="0837BC"/>
    <a:srgbClr val="EE9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63" d="100"/>
          <a:sy n="63" d="100"/>
        </p:scale>
        <p:origin x="796" y="34"/>
      </p:cViewPr>
      <p:guideLst/>
    </p:cSldViewPr>
  </p:slideViewPr>
  <p:notesTextViewPr>
    <p:cViewPr>
      <p:scale>
        <a:sx n="1" d="1"/>
        <a:sy n="1" d="1"/>
      </p:scale>
      <p:origin x="0" y="-10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E39A0-6BD8-446A-8A21-D9AEFEAFB00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AD051-7851-4D0A-8B50-6C985A394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12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Helps to solve animal </a:t>
            </a:r>
            <a:r>
              <a:rPr lang="en-US" dirty="0" err="1"/>
              <a:t>behavioural</a:t>
            </a:r>
            <a:r>
              <a:rPr lang="en-US" dirty="0"/>
              <a:t> problems. 2. Dogs, cats, rabbits, horses and parrots. 3. Careers Leader. 4. Animal rescue shelter, dog training </a:t>
            </a:r>
            <a:r>
              <a:rPr lang="en-US" dirty="0" err="1"/>
              <a:t>centre</a:t>
            </a:r>
            <a:r>
              <a:rPr lang="en-US" dirty="0"/>
              <a:t> or dog kennels. 5. When she can’t help with the animal’s </a:t>
            </a:r>
            <a:r>
              <a:rPr lang="en-US" dirty="0" err="1"/>
              <a:t>behavioural</a:t>
            </a:r>
            <a:r>
              <a:rPr lang="en-US" dirty="0"/>
              <a:t> problems. This is very upsetting for the animal’s family. 6. Day to day care and raising of livestock.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AD051-7851-4D0A-8B50-6C985A39400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19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1F8C-5D75-4CC9-901C-1D46E98F4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C76504-260C-404E-99B1-E6DFD76B9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A4CC1-6826-4A09-9B6D-37EC5CF5F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88974-7958-4D5A-828E-47DD212CB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6E624-79D6-4B5D-9D55-0A2B249E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3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721E5-1C9A-484D-BAE0-B708E9BE8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58732-F83F-4529-87FE-FA822D279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AEC6C-9722-4F3F-B2ED-170FABD883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856CD-FFFC-4AFF-B537-69C9BC4E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AD619-26C2-4E6D-9B30-F5232169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85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1DC61-0970-441C-ADEC-1548FC9837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76EEC-87C8-4AE9-BC0F-E4211D14A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FEB31-853F-4D25-8478-27F8D2AB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1FC6A-04A3-42D2-B548-4380FB61F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0678A-1767-4857-BBD7-ED155581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19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A012-2890-44EE-A691-471F7287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E9AAB-AB77-4D44-97F2-48CFA8FB0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296DE-F731-4F76-BC38-24D8A6C1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E1BE5-30D4-4353-9DAB-13DD60163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1C043-8AFC-43FE-91AF-FCD50904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5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27EC-535A-4027-A99E-A527D3278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C44D6-3FAA-4167-8194-3CC7A4299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11AE-23EE-4E40-9097-48C492C6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FD037-93AC-4C98-861C-F51F0A5D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3DDD1-F4A8-41FD-BDB1-D9C506AF8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74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C6D9-3054-4EFC-8CD5-8F0804B9A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F5E04-6750-4B84-9CCE-B15823F42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6E16F-C608-4056-90BE-69806C9B9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03F84-EEC0-484E-86EC-2024A5E4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F2FA3-A229-4CCF-B100-F24E37014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41597-43E6-465B-8AC7-12AF0A04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98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49618-CDB5-4866-BB51-73EE2220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12DB9-854E-4F0D-AE08-54EC1DFB1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E4C9-C676-4844-86A3-C549350BE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F7C95-22A0-4A71-A6F9-3456F12DC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F951A-02A3-4AA4-90F7-E2E4D9D3C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F972F4-8FD1-4FF7-A7C6-9091B825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136E15-62C6-49FC-8FAF-B82808A3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2B917-CEE5-4DAC-9B44-61C981C2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75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6F1A0-8430-4786-A5C1-8C3779298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57444F-67BC-4EAB-B584-7E9751E2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5A706-1482-44D4-888E-4337124F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4B8E0-FDE6-40C2-A941-3BA198AB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18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78108B-E55A-47DD-85D8-328924DF63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D0FA0-6441-4305-89F1-A3B3E689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5B2A3-45DC-43D2-8565-AA000072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3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4DCA-C354-4DD0-A57C-08C92C9E5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D81B4-4D34-4A5F-801E-ECED8D449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58CA1-48AC-4636-AD4A-BBB80B790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099E1-D710-4D29-B768-214A3443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F14DF-F1D5-43FB-BF3A-6D3BCB809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4F6D8-1DCD-4B6B-8957-FAE2DDFB2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20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E52DA-70FA-4FB2-AA80-24276906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DE72F8-6034-44D4-B35E-B334A28145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9574B-9029-4479-9D66-1407C01F4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33FB5-260F-4EC7-AA99-53DA7C5FA3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00F03-E92F-438D-B705-9F31A826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12006-465D-4101-8B82-05DB1C3D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85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2726230F-AE7F-4B67-BD8D-21AC9B53105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6"/>
          <a:stretch/>
        </p:blipFill>
        <p:spPr>
          <a:xfrm>
            <a:off x="9684022" y="4673039"/>
            <a:ext cx="2350461" cy="2184961"/>
          </a:xfrm>
          <a:prstGeom prst="rect">
            <a:avLst/>
          </a:prstGeom>
        </p:spPr>
      </p:pic>
      <p:pic>
        <p:nvPicPr>
          <p:cNvPr id="7" name="Picture 6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F01F019-AB5F-4FC3-83CD-1DA0D2D4C3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728" y="0"/>
            <a:ext cx="2905755" cy="15383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5501A1-1A26-479F-A6F2-22808906047A}"/>
              </a:ext>
            </a:extLst>
          </p:cNvPr>
          <p:cNvSpPr txBox="1"/>
          <p:nvPr/>
        </p:nvSpPr>
        <p:spPr>
          <a:xfrm>
            <a:off x="1902094" y="850251"/>
            <a:ext cx="8007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Part 1 Quiz Questions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CD1356-385A-418C-A4A0-8AC406E18445}"/>
              </a:ext>
            </a:extLst>
          </p:cNvPr>
          <p:cNvSpPr txBox="1"/>
          <p:nvPr/>
        </p:nvSpPr>
        <p:spPr>
          <a:xfrm>
            <a:off x="1021635" y="1825552"/>
            <a:ext cx="9022753" cy="4551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does a Pet </a:t>
            </a:r>
            <a:r>
              <a:rPr lang="en-US" sz="2400" spc="-1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Behaviour</a:t>
            </a:r>
            <a:r>
              <a:rPr lang="en-US" sz="2400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Counsellor do?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Name </a:t>
            </a:r>
            <a:r>
              <a:rPr lang="en-US" sz="2400" b="1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three</a:t>
            </a:r>
            <a:r>
              <a:rPr lang="en-US" sz="2400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types of animals that Jackie works with.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other role does Jackie do at Myerscough College?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can volunteer to gain more experience in animal care? Name one.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did Jackie say is the hardest thing about being a Pet </a:t>
            </a:r>
            <a:r>
              <a:rPr lang="en-US" sz="2400" spc="-1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Behaviour</a:t>
            </a:r>
            <a:r>
              <a:rPr lang="en-US" sz="2400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Counsellor?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Myerscough College offer a short course in </a:t>
            </a:r>
            <a:r>
              <a:rPr lang="en-US" sz="2400" b="1" i="1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husbandry</a:t>
            </a:r>
            <a:r>
              <a:rPr lang="en-US" sz="2400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What is this?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US" spc="-1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GB" spc="-1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2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2968</TotalTime>
  <Words>147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 Smith</dc:creator>
  <cp:lastModifiedBy>Lesleyann Craig</cp:lastModifiedBy>
  <cp:revision>34</cp:revision>
  <dcterms:created xsi:type="dcterms:W3CDTF">2020-09-22T13:29:36Z</dcterms:created>
  <dcterms:modified xsi:type="dcterms:W3CDTF">2021-04-23T15:04:19Z</dcterms:modified>
</cp:coreProperties>
</file>