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795"/>
    <a:srgbClr val="1642C0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8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hyperlink" Target="https://www.healthcareers.nhs.uk/explore-roles/allied-health-professionals/roles-allied-health-professions/occupational-therapist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hyperlink" Target="https://www.bbc.co.uk/bitesize/articles/z477382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jpg"/><Relationship Id="rId4" Type="http://schemas.openxmlformats.org/officeDocument/2006/relationships/hyperlink" Target="https://www.healthcareers.nhs.uk/explore-roles/allied-health-professionals/roles-allied-health-professions/physiotherapist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7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0855" y="1846417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9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December 2021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4E7EC5DC-0AD2-487B-B285-18ADD62E02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17" y="4616968"/>
            <a:ext cx="5088459" cy="14722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936185" y="375405"/>
            <a:ext cx="8694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642C0"/>
                </a:solidFill>
                <a:latin typeface="Gilmer Heavy" panose="00000900000000000000" pitchFamily="50" charset="0"/>
              </a:rPr>
              <a:t>Creating Careers: Ask Us Anything</a:t>
            </a:r>
          </a:p>
          <a:p>
            <a:pPr algn="ctr"/>
            <a:r>
              <a:rPr lang="en-US" sz="2000" dirty="0">
                <a:solidFill>
                  <a:srgbClr val="1642C0"/>
                </a:solidFill>
                <a:latin typeface="Gilmer Heavy" panose="00000900000000000000" pitchFamily="50" charset="0"/>
              </a:rPr>
              <a:t>Season Two </a:t>
            </a:r>
          </a:p>
          <a:p>
            <a:pPr algn="ctr"/>
            <a:r>
              <a:rPr lang="en-US" sz="2800" dirty="0">
                <a:solidFill>
                  <a:srgbClr val="1642C0"/>
                </a:solidFill>
                <a:latin typeface="Gilmer Heavy" panose="00000900000000000000" pitchFamily="50" charset="0"/>
              </a:rPr>
              <a:t>Occupational Therapy and Physiotherapy </a:t>
            </a:r>
            <a:endParaRPr lang="en-GB" sz="2800" dirty="0">
              <a:solidFill>
                <a:srgbClr val="1642C0"/>
              </a:solidFill>
              <a:latin typeface="Gilmer Heavy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89891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936235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05572" y="789490"/>
            <a:ext cx="6111037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  <a:p>
            <a:pPr algn="ctr"/>
            <a:r>
              <a:rPr lang="en-US" sz="1400" b="1" dirty="0"/>
              <a:t>Pre-work</a:t>
            </a:r>
          </a:p>
          <a:p>
            <a:endParaRPr lang="en-US" sz="1100" dirty="0"/>
          </a:p>
          <a:p>
            <a:r>
              <a:rPr lang="en-US" sz="1200" dirty="0"/>
              <a:t>1a) Click to learn more about the roles of </a:t>
            </a:r>
            <a:r>
              <a:rPr lang="en-US" sz="1400" b="1" u="sng" dirty="0">
                <a:solidFill>
                  <a:srgbClr val="0070C0"/>
                </a:solidFill>
                <a:hlinkClick r:id="rId3"/>
              </a:rPr>
              <a:t>o</a:t>
            </a:r>
            <a:r>
              <a:rPr lang="en-US" sz="1400" b="1" dirty="0">
                <a:hlinkClick r:id="rId3"/>
              </a:rPr>
              <a:t>ccupational therapists </a:t>
            </a:r>
            <a:r>
              <a:rPr lang="en-US" sz="1200" dirty="0"/>
              <a:t>and</a:t>
            </a:r>
            <a:r>
              <a:rPr lang="en-US" sz="1100" dirty="0"/>
              <a:t> </a:t>
            </a:r>
            <a:r>
              <a:rPr lang="en-US" sz="1400" b="1" u="sng" dirty="0">
                <a:solidFill>
                  <a:srgbClr val="0070C0"/>
                </a:solidFill>
                <a:hlinkClick r:id="rId4"/>
              </a:rPr>
              <a:t>p</a:t>
            </a:r>
            <a:r>
              <a:rPr lang="en-US" sz="1400" b="1" dirty="0">
                <a:hlinkClick r:id="rId4"/>
              </a:rPr>
              <a:t>hysiotherapists</a:t>
            </a:r>
            <a:r>
              <a:rPr lang="en-US" sz="1400" dirty="0"/>
              <a:t>.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200" dirty="0"/>
              <a:t>1b) Are you more interested in a career in </a:t>
            </a:r>
            <a:r>
              <a:rPr lang="en-US" sz="1400" b="1" dirty="0"/>
              <a:t>physiotherapy</a:t>
            </a:r>
            <a:r>
              <a:rPr lang="en-US" sz="1400" dirty="0"/>
              <a:t> </a:t>
            </a:r>
            <a:r>
              <a:rPr lang="en-US" sz="1200" dirty="0"/>
              <a:t>or </a:t>
            </a:r>
            <a:r>
              <a:rPr lang="en-US" sz="1400" b="1" dirty="0"/>
              <a:t>occupational therapy</a:t>
            </a:r>
            <a:r>
              <a:rPr lang="en-US" sz="1200" dirty="0"/>
              <a:t>? </a:t>
            </a:r>
            <a:r>
              <a:rPr lang="en-US" sz="1200" b="1" u="sng" dirty="0"/>
              <a:t>Explain your answer.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Hint: Consider day to day tasks, qualifications and skills that are needed for each job. Which one suits you more?   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200" dirty="0"/>
              <a:t>Both occupational therapists and physiotherapists need to have excellent </a:t>
            </a:r>
            <a:r>
              <a:rPr lang="en-US" sz="1400" b="1" i="1" dirty="0"/>
              <a:t>communication skills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2 a) What are communication skills? </a:t>
            </a:r>
          </a:p>
          <a:p>
            <a:r>
              <a:rPr lang="en-US" sz="1200" dirty="0"/>
              <a:t>Read this </a:t>
            </a:r>
            <a:r>
              <a:rPr lang="en-US" sz="1200" b="1" dirty="0">
                <a:hlinkClick r:id="rId5"/>
              </a:rPr>
              <a:t>short article </a:t>
            </a:r>
            <a:r>
              <a:rPr lang="en-US" sz="1200" dirty="0"/>
              <a:t>to help to you understand more. </a:t>
            </a:r>
          </a:p>
          <a:p>
            <a:endParaRPr lang="en-US" sz="1200" dirty="0"/>
          </a:p>
          <a:p>
            <a:r>
              <a:rPr lang="en-US" sz="1200" dirty="0"/>
              <a:t>2b) Why are </a:t>
            </a:r>
            <a:r>
              <a:rPr lang="en-US" sz="1400" b="1" dirty="0"/>
              <a:t>communication skills so important </a:t>
            </a:r>
            <a:r>
              <a:rPr lang="en-US" sz="1200" dirty="0"/>
              <a:t>to physiotherapists and occupational therapists? Explain your answer. 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Hint: Use the links that you explored in Q1a and Q2a to help you. 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dirty="0"/>
              <a:t>2c) What examples can you give to show that </a:t>
            </a:r>
            <a:r>
              <a:rPr lang="en-US" sz="1200" b="1" dirty="0">
                <a:solidFill>
                  <a:srgbClr val="FF0000"/>
                </a:solidFill>
              </a:rPr>
              <a:t>YOU</a:t>
            </a:r>
            <a:r>
              <a:rPr lang="en-US" sz="1200" dirty="0"/>
              <a:t> have strong communication skills? </a:t>
            </a:r>
          </a:p>
          <a:p>
            <a:r>
              <a:rPr lang="en-US" sz="1200" b="1" u="sng" dirty="0"/>
              <a:t>Explain why you have chosen each example.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Hint: Think about your school life and your personal life. Do you volunteer or go to any after-school clubs? How do you communicate with the people in your life?</a:t>
            </a:r>
            <a:endParaRPr lang="en-US" sz="1100" b="1" dirty="0">
              <a:solidFill>
                <a:srgbClr val="7030A0"/>
              </a:solidFill>
            </a:endParaRPr>
          </a:p>
          <a:p>
            <a:endParaRPr lang="en-US" sz="1100" b="1" dirty="0">
              <a:solidFill>
                <a:srgbClr val="7030A0"/>
              </a:solidFill>
            </a:endParaRPr>
          </a:p>
          <a:p>
            <a:endParaRPr lang="en-US" sz="1100" b="1" dirty="0">
              <a:solidFill>
                <a:srgbClr val="7030A0"/>
              </a:solidFill>
            </a:endParaRPr>
          </a:p>
          <a:p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</a:t>
            </a:r>
            <a:r>
              <a:rPr lang="en-US" sz="2800" b="1" dirty="0" err="1"/>
              <a:t>programme</a:t>
            </a:r>
            <a:r>
              <a:rPr lang="en-US" sz="2800" b="1" dirty="0"/>
              <a:t> is more than one day…</a:t>
            </a:r>
            <a:endParaRPr lang="en-GB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558641" y="1244069"/>
            <a:ext cx="29010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 Thursday 13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January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Dietician, Speech &amp;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/>
              </a:rPr>
              <a:t> Language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/>
              </a:rPr>
              <a:t>and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Drama Therapy 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27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January: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Orthoptics and Prosthetics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February: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/>
              </a:rPr>
              <a:t>Diagnostic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/>
              </a:rPr>
              <a:t>Therapeutic Radiography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/>
              </a:rPr>
              <a:t>Podiatry, Art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/>
              </a:rPr>
              <a:t>Music Therapy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24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Operating Department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  <a:hlinkClick r:id=""/>
            </a:endParaRP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"/>
              </a:rPr>
              <a:t>Practitioners and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 Paramedics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487537" y="1916914"/>
            <a:ext cx="5849401" cy="3970318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Pharmaceutical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66737" y="136878"/>
            <a:ext cx="70475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714307" y="3647554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>
                <a:solidFill>
                  <a:srgbClr val="0563C1"/>
                </a:solidFill>
              </a:rPr>
              <a:t>careershub</a:t>
            </a:r>
            <a:r>
              <a:rPr lang="en-US" sz="2000" b="1" dirty="0">
                <a:solidFill>
                  <a:srgbClr val="0563C1"/>
                </a:solidFill>
              </a:rPr>
              <a:t>@</a:t>
            </a:r>
          </a:p>
          <a:p>
            <a:r>
              <a:rPr lang="en-US" sz="2000" b="1" dirty="0">
                <a:solidFill>
                  <a:srgbClr val="0563C1"/>
                </a:solidFill>
              </a:rPr>
              <a:t>growthplatform.org </a:t>
            </a:r>
            <a:endParaRPr lang="en-GB" sz="2000" b="1" dirty="0">
              <a:solidFill>
                <a:srgbClr val="0563C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630890" y="2196697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b="1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4" y="2831501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832</Words>
  <Application>Microsoft Office PowerPoint</Application>
  <PresentationFormat>Widescreen</PresentationFormat>
  <Paragraphs>136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78</cp:revision>
  <dcterms:created xsi:type="dcterms:W3CDTF">2021-01-25T23:00:42Z</dcterms:created>
  <dcterms:modified xsi:type="dcterms:W3CDTF">2021-12-01T11:30:53Z</dcterms:modified>
</cp:coreProperties>
</file>