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58" d="100"/>
          <a:sy n="58" d="100"/>
        </p:scale>
        <p:origin x="1142" y="32"/>
      </p:cViewPr>
      <p:guideLst/>
    </p:cSldViewPr>
  </p:slideViewPr>
  <p:notesTextViewPr>
    <p:cViewPr>
      <p:scale>
        <a:sx n="1" d="1"/>
        <a:sy n="1" d="1"/>
      </p:scale>
      <p:origin x="0" y="-10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Notes: Copy link to download answer sheets for Q1 and Q3 </a:t>
            </a: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https://llep-my.sharepoint.com/:f:/g/personal/lesleyann_craig_liverpoollep_org/EsxzXDQooUFKuAYzB4LQ14cBcXzU4-gli3Pnb1AMejiBWg</a:t>
            </a:r>
          </a:p>
          <a:p>
            <a:r>
              <a:rPr lang="en-GB" dirty="0"/>
              <a:t>Students will need to download the worksheets to be able to edit them. Click download, top right.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lep-my.sharepoint.com/:w:/g/personal/lesleyann_craig_liverpoollep_org/ETkQQemtJJlIo_gkTzxknZ0BC6ZJ22DAyZYFGmSQ6IGSYw?e=hTdJbG" TargetMode="External"/><Relationship Id="rId13" Type="http://schemas.openxmlformats.org/officeDocument/2006/relationships/hyperlink" Target="https://llep-my.sharepoint.com/:w:/g/personal/lesleyann_craig_liverpoollep_org/EfmCmHgzNLxGvZhMhLkXjcEBAyAmYubQgmFlXFnly8h5rg?e=tQjqqJ" TargetMode="External"/><Relationship Id="rId18" Type="http://schemas.openxmlformats.org/officeDocument/2006/relationships/image" Target="../media/image1.png"/><Relationship Id="rId3" Type="http://schemas.openxmlformats.org/officeDocument/2006/relationships/hyperlink" Target="mailto:careershub@growthplatform.org" TargetMode="External"/><Relationship Id="rId7" Type="http://schemas.openxmlformats.org/officeDocument/2006/relationships/hyperlink" Target="https://llep-my.sharepoint.com/:w:/g/personal/lesleyann_craig_liverpoollep_org/ERyRujb3g8xMjJjaneSoXgwBgzbJu7C_uu_7DnqhFkoETA?e=l5k53b" TargetMode="External"/><Relationship Id="rId12" Type="http://schemas.openxmlformats.org/officeDocument/2006/relationships/hyperlink" Target="https://llep-my.sharepoint.com/:w:/g/personal/lesleyann_craig_liverpoollep_org/EbVOJhc3iyJJlz6VDYdRtdgBleIMXQUI1Jo7x5tp6rxetQ?e=It6OoH" TargetMode="External"/><Relationship Id="rId17" Type="http://schemas.openxmlformats.org/officeDocument/2006/relationships/hyperlink" Target="https://llep-my.sharepoint.com/:w:/g/personal/lesleyann_craig_liverpoollep_org/Ee_jTaxzavdBtVj8HQkpja0B2Au455Fj5gZGahxemVHYFw?e=Gf8qxU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llep-my.sharepoint.com/:w:/g/personal/lesleyann_craig_liverpoollep_org/Ed_UhQU6CRpDkPIxI4JIXRABptWY7UjFCS9x0PwPWLlP1w?e=WTxki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lep-my.sharepoint.com/:w:/g/personal/lesleyann_craig_liverpoollep_org/Ec8bQmyIOgRGmjy6aiLzm7cBPqwRVSQQ0Nabs6nu1fLrLg?e=bYIoks" TargetMode="External"/><Relationship Id="rId11" Type="http://schemas.openxmlformats.org/officeDocument/2006/relationships/hyperlink" Target="https://llep-my.sharepoint.com/:w:/g/personal/lesleyann_craig_liverpoollep_org/EXUlnRMATwpGqCMnFROknv0BMKPSuyfbUj95UDMSia181Q?e=2K5XSw" TargetMode="External"/><Relationship Id="rId5" Type="http://schemas.openxmlformats.org/officeDocument/2006/relationships/hyperlink" Target="https://www.keepmoat.com/careers/working-at-keepmoat-homes" TargetMode="External"/><Relationship Id="rId15" Type="http://schemas.openxmlformats.org/officeDocument/2006/relationships/hyperlink" Target="https://llep-my.sharepoint.com/:w:/g/personal/lesleyann_craig_liverpoollep_org/EQeVFAJgUztGvAny2eQtsYMBQHRvjbmX4ZiSeRfQPRfkAg?e=mXpVek" TargetMode="External"/><Relationship Id="rId10" Type="http://schemas.openxmlformats.org/officeDocument/2006/relationships/hyperlink" Target="https://llep-my.sharepoint.com/:w:/g/personal/lesleyann_craig_liverpoollep_org/EW50kFF4S_VAhf4FC0Bew_8BkT4MC1ITqKYFCTRCMg1O8Q?e=H8OCJS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s://www.keepmoat.com/" TargetMode="External"/><Relationship Id="rId9" Type="http://schemas.openxmlformats.org/officeDocument/2006/relationships/hyperlink" Target="https://llep-my.sharepoint.com/:w:/g/personal/lesleyann_craig_liverpoollep_org/EYatrxCWlCJNkxDk9zOtlZcBFxlQNAIFBje9GH1aWC2m4Q?e=ObcTIK" TargetMode="External"/><Relationship Id="rId14" Type="http://schemas.openxmlformats.org/officeDocument/2006/relationships/hyperlink" Target="https://llep-my.sharepoint.com/:w:/g/personal/lesleyann_craig_liverpoollep_org/EREtgLBdywdJh7bQYTqrb0EB6zGZlu9qt6-mlxBF4eSCJA?e=zfpfb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88497" y="1249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b="1" i="1" dirty="0">
                <a:solidFill>
                  <a:prstClr val="black"/>
                </a:solidFill>
              </a:rPr>
              <a:t>Keepmoat Homes</a:t>
            </a:r>
            <a:endParaRPr kumimoji="0" lang="en-GB" sz="2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05904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 about Keepmoat Homes.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series, write the answer next to your question. </a:t>
            </a:r>
          </a:p>
          <a:p>
            <a:r>
              <a:rPr lang="en-GB" sz="1200" dirty="0"/>
              <a:t>If you still have unanswered questions send them in to: </a:t>
            </a:r>
            <a:r>
              <a:rPr lang="en-GB" sz="1200" b="1" dirty="0">
                <a:hlinkClick r:id="rId3"/>
              </a:rPr>
              <a:t>careershub@growthplatform.org</a:t>
            </a:r>
            <a:r>
              <a:rPr lang="en-GB" sz="1200" b="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733043"/>
            <a:ext cx="5804452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watching the episodes, note down any inspirational or interesting advice that you hear 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After you have watched each episode,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your interest in that job role.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13357" y="900490"/>
            <a:ext cx="5982643" cy="58871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This series will focus on the different job roles at </a:t>
            </a:r>
            <a:r>
              <a:rPr lang="en-US" sz="1200" b="1" i="1" dirty="0"/>
              <a:t>Keepmoat Homes </a:t>
            </a:r>
            <a:r>
              <a:rPr lang="en-US" sz="1200" dirty="0"/>
              <a:t>and how they all link together to make a successful business. </a:t>
            </a:r>
          </a:p>
          <a:p>
            <a:endParaRPr lang="en-US" sz="1200" dirty="0"/>
          </a:p>
          <a:p>
            <a:r>
              <a:rPr lang="en-US" sz="1200" dirty="0"/>
              <a:t>Before you begin to watch the series, get to know </a:t>
            </a:r>
            <a:r>
              <a:rPr lang="en-US" sz="1200" b="1" dirty="0">
                <a:hlinkClick r:id="rId4"/>
              </a:rPr>
              <a:t>Keepmoat Homes</a:t>
            </a:r>
            <a:r>
              <a:rPr lang="en-US" sz="1200" b="1" dirty="0"/>
              <a:t> </a:t>
            </a:r>
            <a:r>
              <a:rPr lang="en-US" sz="1200" dirty="0"/>
              <a:t>better. </a:t>
            </a:r>
          </a:p>
          <a:p>
            <a:endParaRPr lang="en-US" sz="12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1a. How many homes do Keepmoat build a year?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1b. 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How many stars have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eepmoat Homes been awarded? What does this mean?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1c. What is their average house selling price?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1d. How many regions do Keepmoat Homes build in?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1e. Name one of the regions that Keepmoat Homes build in.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2a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What are Keepmoat Homes’ four values? Use this </a:t>
            </a: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link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help you. </a:t>
            </a:r>
          </a:p>
          <a:p>
            <a:endParaRPr lang="en-US" sz="1200" b="1" dirty="0"/>
          </a:p>
          <a:p>
            <a:r>
              <a:rPr lang="en-US" sz="1200" dirty="0"/>
              <a:t>2b.</a:t>
            </a:r>
            <a:r>
              <a:rPr lang="en-US" sz="1200" b="1" dirty="0"/>
              <a:t> </a:t>
            </a:r>
            <a:r>
              <a:rPr lang="en-US" sz="1200" dirty="0"/>
              <a:t>Next to each of the four values, write an example of how </a:t>
            </a:r>
            <a:r>
              <a:rPr lang="en-US" sz="1200" u="sng" dirty="0"/>
              <a:t>YOU</a:t>
            </a:r>
            <a:r>
              <a:rPr lang="en-US" sz="1200" dirty="0"/>
              <a:t> demonstrate this value in your personal or school life. </a:t>
            </a:r>
            <a:r>
              <a:rPr lang="en-US" sz="1200" b="1" dirty="0">
                <a:solidFill>
                  <a:srgbClr val="7030A0"/>
                </a:solidFill>
              </a:rPr>
              <a:t>Hint: </a:t>
            </a:r>
            <a:r>
              <a:rPr lang="en-US" sz="1200" b="1" dirty="0"/>
              <a:t>Think about school projects, hobbies, part-time work etc.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dirty="0"/>
              <a:t>3. Below you will see a list of the different job roles that are featured in this series. </a:t>
            </a:r>
          </a:p>
          <a:p>
            <a:r>
              <a:rPr lang="en-US" sz="1200" b="1" dirty="0"/>
              <a:t>Click</a:t>
            </a:r>
            <a:r>
              <a:rPr lang="en-US" sz="1200" dirty="0"/>
              <a:t> </a:t>
            </a:r>
            <a:r>
              <a:rPr lang="en-US" sz="1200" b="1" dirty="0"/>
              <a:t>one role that you are interested in </a:t>
            </a:r>
            <a:r>
              <a:rPr lang="en-US" sz="1200" b="1" u="sng" dirty="0"/>
              <a:t>AND</a:t>
            </a:r>
            <a:r>
              <a:rPr lang="en-US" sz="1200" b="1" dirty="0"/>
              <a:t> one role that you don’t know anything about </a:t>
            </a:r>
            <a:r>
              <a:rPr lang="en-US" sz="1200" dirty="0"/>
              <a:t>and complete the research tasks. </a:t>
            </a:r>
          </a:p>
          <a:p>
            <a:r>
              <a:rPr lang="en-US" sz="1200" dirty="0"/>
              <a:t>Once you have completed them, ask your teacher for the answer sheet to tick correct answers and add in any missing information. </a:t>
            </a:r>
          </a:p>
          <a:p>
            <a:endParaRPr lang="en-US" sz="1200" b="1" dirty="0"/>
          </a:p>
          <a:p>
            <a:r>
              <a:rPr lang="en-US" sz="1200" b="1" dirty="0">
                <a:hlinkClick r:id="rId6"/>
              </a:rPr>
              <a:t>Architect</a:t>
            </a:r>
            <a:r>
              <a:rPr lang="en-US" sz="1200" b="1" dirty="0"/>
              <a:t>                                           </a:t>
            </a:r>
            <a:r>
              <a:rPr lang="en-US" sz="1200" b="1" dirty="0">
                <a:hlinkClick r:id="rId7"/>
              </a:rPr>
              <a:t>Finance</a:t>
            </a:r>
            <a:r>
              <a:rPr lang="en-US" sz="1200" b="1" dirty="0"/>
              <a:t>                                                    </a:t>
            </a:r>
            <a:r>
              <a:rPr lang="en-US" sz="1200" b="1" dirty="0">
                <a:hlinkClick r:id="rId8"/>
              </a:rPr>
              <a:t>Quantity Surveyor </a:t>
            </a:r>
            <a:endParaRPr lang="en-US" sz="1200" b="1" dirty="0"/>
          </a:p>
          <a:p>
            <a:r>
              <a:rPr lang="en-US" sz="1200" b="1" dirty="0">
                <a:hlinkClick r:id="rId9"/>
              </a:rPr>
              <a:t>Buyer</a:t>
            </a:r>
            <a:r>
              <a:rPr lang="en-US" sz="1200" b="1" dirty="0"/>
              <a:t>                                                 </a:t>
            </a:r>
            <a:r>
              <a:rPr lang="en-US" sz="1200" b="1" dirty="0">
                <a:hlinkClick r:id="rId10"/>
              </a:rPr>
              <a:t>Health and Safety</a:t>
            </a:r>
            <a:r>
              <a:rPr lang="en-US" sz="1200" b="1" dirty="0"/>
              <a:t>                                  </a:t>
            </a:r>
            <a:r>
              <a:rPr lang="en-US" sz="1200" b="1" dirty="0">
                <a:hlinkClick r:id="rId11"/>
              </a:rPr>
              <a:t>Sales Executive </a:t>
            </a:r>
            <a:endParaRPr lang="en-US" sz="1200" b="1" dirty="0"/>
          </a:p>
          <a:p>
            <a:r>
              <a:rPr lang="en-US" sz="1200" b="1" dirty="0">
                <a:hlinkClick r:id="rId12"/>
              </a:rPr>
              <a:t>Customer Service</a:t>
            </a:r>
            <a:r>
              <a:rPr lang="en-US" sz="1200" b="1" dirty="0"/>
              <a:t>                            </a:t>
            </a:r>
            <a:r>
              <a:rPr lang="en-US" sz="1200" b="1" dirty="0">
                <a:hlinkClick r:id="rId13"/>
              </a:rPr>
              <a:t>Land and Partnership</a:t>
            </a:r>
            <a:r>
              <a:rPr lang="en-US" sz="1200" b="1" dirty="0"/>
              <a:t>                            </a:t>
            </a:r>
            <a:r>
              <a:rPr lang="en-US" sz="1200" b="1" dirty="0">
                <a:hlinkClick r:id="rId14"/>
              </a:rPr>
              <a:t>Site Manager</a:t>
            </a:r>
            <a:endParaRPr lang="en-US" sz="1200" b="1" dirty="0"/>
          </a:p>
          <a:p>
            <a:r>
              <a:rPr lang="en-US" sz="1200" b="1" dirty="0">
                <a:hlinkClick r:id="rId15"/>
              </a:rPr>
              <a:t>Engineer</a:t>
            </a:r>
            <a:r>
              <a:rPr lang="en-US" sz="1200" b="1" dirty="0"/>
              <a:t>                                           </a:t>
            </a:r>
            <a:r>
              <a:rPr lang="en-US" sz="1200" b="1" dirty="0">
                <a:hlinkClick r:id="rId16"/>
              </a:rPr>
              <a:t>Marketing</a:t>
            </a:r>
            <a:r>
              <a:rPr lang="en-US" sz="1200" b="1" dirty="0"/>
              <a:t>                                                </a:t>
            </a:r>
            <a:r>
              <a:rPr lang="en-US" sz="1200" b="1" dirty="0">
                <a:hlinkClick r:id="rId17"/>
              </a:rPr>
              <a:t>Social Value Manager</a:t>
            </a:r>
            <a:endParaRPr lang="en-US" sz="1200" b="1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D0C005-3A7C-4FB0-B0B5-D4CD890DCDF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6" y="274241"/>
            <a:ext cx="1784985" cy="4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440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121</cp:revision>
  <dcterms:created xsi:type="dcterms:W3CDTF">2020-06-25T11:38:22Z</dcterms:created>
  <dcterms:modified xsi:type="dcterms:W3CDTF">2022-04-08T12:57:53Z</dcterms:modified>
</cp:coreProperties>
</file>