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60" d="100"/>
          <a:sy n="60" d="100"/>
        </p:scale>
        <p:origin x="10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ckschool.co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growthplatform.org/talent/careers-hub/creating-careers-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294552" y="10194"/>
            <a:ext cx="7215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mer Bold" panose="00000800000000000000" pitchFamily="50" charset="0"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Gilmer Bold" panose="00000800000000000000" pitchFamily="50" charset="0"/>
              </a:rPr>
              <a:t>Hack School: Live studio tour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mer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11248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 Hack School</a:t>
            </a:r>
          </a:p>
          <a:p>
            <a:r>
              <a:rPr lang="en-GB" sz="1200" dirty="0"/>
              <a:t>Using what you have learned from your pre-work, come up with 3 questions you would like to ask.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You may even come up with some questions as you hear Chris talk.</a:t>
            </a:r>
          </a:p>
          <a:p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95061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150571" y="1111378"/>
            <a:ext cx="5982643" cy="56051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work: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Tasks to complete to prepare you for the live session with Hack School</a:t>
            </a:r>
          </a:p>
          <a:p>
            <a:endParaRPr lang="en-GB" dirty="0"/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https://www.hackschool.co.uk</a:t>
            </a:r>
            <a:endParaRPr lang="en-GB" sz="12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https://www.hacktv.co.uk/hacktv-launch-video/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</a:rPr>
              <a:t>Explore the Hack School website and watch the Hack TV launch video. 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</a:rPr>
              <a:t>In your own words, summarise what Hack School do. 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  <a:p>
            <a:r>
              <a:rPr lang="en-GB" sz="1200" b="1" u="sng" dirty="0"/>
              <a:t>Soft skills</a:t>
            </a:r>
            <a:r>
              <a:rPr lang="en-GB" sz="1200" b="1" dirty="0"/>
              <a:t> </a:t>
            </a:r>
            <a:r>
              <a:rPr lang="en-GB" sz="1200" dirty="0"/>
              <a:t>are very important if you want a career in tech. </a:t>
            </a:r>
          </a:p>
          <a:p>
            <a:endParaRPr lang="en-GB" sz="1200" dirty="0"/>
          </a:p>
          <a:p>
            <a:r>
              <a:rPr lang="en-GB" sz="1200" dirty="0"/>
              <a:t>What are soft skills? Come up with a definition and list as many examples of soft skills that you can think of. 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Next to each example, explain how your school subjects can help you to develop your own soft skills.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100" b="1" dirty="0"/>
              <a:t>For more tips on how to get involved in tech, check out Hack School’s supplementary notes in the student resources section of our website.</a:t>
            </a:r>
          </a:p>
          <a:p>
            <a:r>
              <a:rPr lang="en-GB" sz="1100" b="1" dirty="0">
                <a:hlinkClick r:id="rId4"/>
              </a:rPr>
              <a:t>https://growthplatform.org/talent/careers-hub/creating-careers-2/</a:t>
            </a:r>
            <a:r>
              <a:rPr lang="en-GB" sz="1100" b="1" dirty="0"/>
              <a:t>  </a:t>
            </a:r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550" y="163640"/>
            <a:ext cx="3212093" cy="739106"/>
          </a:xfrm>
          <a:prstGeom prst="rect">
            <a:avLst/>
          </a:prstGeom>
        </p:spPr>
      </p:pic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E71C633A-6D89-4797-A8DE-417DB7F146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521" y="96329"/>
            <a:ext cx="873728" cy="87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264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Gilmer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57</cp:revision>
  <dcterms:created xsi:type="dcterms:W3CDTF">2020-06-25T11:38:22Z</dcterms:created>
  <dcterms:modified xsi:type="dcterms:W3CDTF">2020-10-05T11:53:56Z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c77bae-9cad-4b1a-aac3-2a4ad557d70b_Enabled">
    <vt:lpwstr>True</vt:lpwstr>
  </property>
  <property fmtid="{D5CDD505-2E9C-101B-9397-08002B2CF9AE}" pid="3" name="MSIP_Label_a7c77bae-9cad-4b1a-aac3-2a4ad557d70b_SiteId">
    <vt:lpwstr>88ed286b-88d8-4faf-918f-883d693321ae</vt:lpwstr>
  </property>
  <property fmtid="{D5CDD505-2E9C-101B-9397-08002B2CF9AE}" pid="4" name="MSIP_Label_a7c77bae-9cad-4b1a-aac3-2a4ad557d70b_Owner">
    <vt:lpwstr>jenny.gorman@diageo.com</vt:lpwstr>
  </property>
  <property fmtid="{D5CDD505-2E9C-101B-9397-08002B2CF9AE}" pid="5" name="MSIP_Label_a7c77bae-9cad-4b1a-aac3-2a4ad557d70b_SetDate">
    <vt:lpwstr>2020-09-28T08:29:41.8604554Z</vt:lpwstr>
  </property>
  <property fmtid="{D5CDD505-2E9C-101B-9397-08002B2CF9AE}" pid="6" name="MSIP_Label_a7c77bae-9cad-4b1a-aac3-2a4ad557d70b_Name">
    <vt:lpwstr>General</vt:lpwstr>
  </property>
  <property fmtid="{D5CDD505-2E9C-101B-9397-08002B2CF9AE}" pid="7" name="MSIP_Label_a7c77bae-9cad-4b1a-aac3-2a4ad557d70b_Application">
    <vt:lpwstr>Microsoft Azure Information Protection</vt:lpwstr>
  </property>
  <property fmtid="{D5CDD505-2E9C-101B-9397-08002B2CF9AE}" pid="8" name="MSIP_Label_a7c77bae-9cad-4b1a-aac3-2a4ad557d70b_Extended_MSFT_Method">
    <vt:lpwstr>Manual</vt:lpwstr>
  </property>
  <property fmtid="{D5CDD505-2E9C-101B-9397-08002B2CF9AE}" pid="9" name="Sensitivity">
    <vt:lpwstr>General</vt:lpwstr>
  </property>
</Properties>
</file>