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im7yJQUBAY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nhs.uk/mental-health/self-help/tips-and-support/time-management-tips/" TargetMode="External"/><Relationship Id="rId4" Type="http://schemas.openxmlformats.org/officeDocument/2006/relationships/hyperlink" Target="https://natwest.mymoneysense.com/students/students-12-16/the-budget-ga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088497" y="124928"/>
            <a:ext cx="7128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b="1" i="1" dirty="0">
                <a:solidFill>
                  <a:prstClr val="black"/>
                </a:solidFill>
              </a:rPr>
              <a:t>Finance</a:t>
            </a:r>
            <a:r>
              <a:rPr kumimoji="0" lang="en-GB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at Mersey 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968127"/>
            <a:ext cx="5804452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</a:t>
            </a:r>
          </a:p>
          <a:p>
            <a:r>
              <a:rPr lang="en-GB" sz="1200" dirty="0"/>
              <a:t>Using what you have learned from your pre-work, write down </a:t>
            </a:r>
            <a:r>
              <a:rPr lang="en-GB" sz="1200" b="1" dirty="0"/>
              <a:t>three</a:t>
            </a:r>
            <a:r>
              <a:rPr lang="en-GB" sz="1200" dirty="0"/>
              <a:t> questions that you would like to ask about social work.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</a:t>
            </a:r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r>
              <a:rPr lang="en-GB" sz="1200" dirty="0"/>
              <a:t>If any of your questions are answered during the recording, write the answer next to your question. </a:t>
            </a:r>
          </a:p>
          <a:p>
            <a:r>
              <a:rPr lang="en-GB" sz="1200" dirty="0"/>
              <a:t>If you still have unanswered questions, ask your teacher to send them through to us and we will get them answered.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843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</a:t>
            </a:r>
            <a:r>
              <a:rPr lang="en-GB" sz="1200"/>
              <a:t>you hear </a:t>
            </a:r>
            <a:r>
              <a:rPr lang="en-GB" sz="1200" dirty="0"/>
              <a:t>which could help you on your careers journey.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203200" y="968127"/>
            <a:ext cx="5982643" cy="5816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1. Mersey Care NHS Foundation Trust support the mental and physical health of patients across Merseyside. Watch this </a:t>
            </a:r>
            <a:r>
              <a:rPr lang="en-US" sz="1200" b="1" dirty="0">
                <a:hlinkClick r:id="rId3"/>
              </a:rPr>
              <a:t>clip</a:t>
            </a:r>
            <a:r>
              <a:rPr lang="en-US" sz="1200" b="1" dirty="0"/>
              <a:t> </a:t>
            </a:r>
            <a:r>
              <a:rPr lang="en-US" sz="1200" dirty="0"/>
              <a:t>to learn more about the services Mersey Care offer.</a:t>
            </a:r>
          </a:p>
          <a:p>
            <a:r>
              <a:rPr lang="en-US" sz="1200" b="1" dirty="0"/>
              <a:t>As you watch, write down all the different job roles and patient support you can see. </a:t>
            </a:r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2. Mersey Care’s Finance Team set financial budgets and ensure that all departments are sticking to them. </a:t>
            </a:r>
          </a:p>
          <a:p>
            <a:endParaRPr lang="en-US" sz="1200" dirty="0"/>
          </a:p>
          <a:p>
            <a:r>
              <a:rPr lang="en-US" sz="1200" dirty="0"/>
              <a:t>How strong are your budgeting skills? </a:t>
            </a:r>
          </a:p>
          <a:p>
            <a:endParaRPr lang="en-US" sz="1200" b="1" dirty="0"/>
          </a:p>
          <a:p>
            <a:r>
              <a:rPr lang="en-US" sz="1200" b="1" dirty="0"/>
              <a:t>Play this </a:t>
            </a:r>
            <a:r>
              <a:rPr lang="en-US" sz="1200" b="1" dirty="0">
                <a:hlinkClick r:id="rId4"/>
              </a:rPr>
              <a:t>budgeting game </a:t>
            </a:r>
            <a:r>
              <a:rPr lang="en-US" sz="1200" b="1" dirty="0"/>
              <a:t>to assess your budgeting skills.</a:t>
            </a:r>
          </a:p>
          <a:p>
            <a:endParaRPr lang="en-US" sz="1200" dirty="0"/>
          </a:p>
          <a:p>
            <a:r>
              <a:rPr lang="en-US" sz="1200" dirty="0"/>
              <a:t>Were you able to manage your money for three months? </a:t>
            </a:r>
          </a:p>
          <a:p>
            <a:endParaRPr lang="en-US" sz="1200" dirty="0"/>
          </a:p>
          <a:p>
            <a:r>
              <a:rPr lang="en-US" sz="1200" b="1" dirty="0"/>
              <a:t>If not, what could you have done differently to improve your budgeting skills? </a:t>
            </a:r>
          </a:p>
          <a:p>
            <a:endParaRPr lang="en-US" sz="1200" b="1" dirty="0"/>
          </a:p>
          <a:p>
            <a:r>
              <a:rPr lang="en-US" sz="1200" b="1" dirty="0"/>
              <a:t>If you managed to keep to budget, what advice would you give to other students who are hoping to improve their budgeting skills?</a:t>
            </a:r>
          </a:p>
          <a:p>
            <a:endParaRPr lang="en-US" sz="1200" dirty="0"/>
          </a:p>
          <a:p>
            <a:r>
              <a:rPr lang="en-US" sz="1200" dirty="0"/>
              <a:t>3. Another essential skill when working in finance is </a:t>
            </a:r>
            <a:r>
              <a:rPr lang="en-US" sz="1200" b="1" dirty="0"/>
              <a:t>time-management</a:t>
            </a:r>
            <a:r>
              <a:rPr lang="en-US" sz="1200" dirty="0"/>
              <a:t>. This is about planning how to successfully divide </a:t>
            </a:r>
            <a:r>
              <a:rPr lang="en-US" sz="1200"/>
              <a:t>your time </a:t>
            </a:r>
            <a:r>
              <a:rPr lang="en-US" sz="1200" dirty="0"/>
              <a:t>between activities and still meet deadlines. </a:t>
            </a:r>
          </a:p>
          <a:p>
            <a:endParaRPr lang="en-US" sz="1200" dirty="0"/>
          </a:p>
          <a:p>
            <a:r>
              <a:rPr lang="en-US" sz="1200" b="1" dirty="0"/>
              <a:t>On a scale of 1-10 how strong are your time-management skills? 1 = poor 10 = strong</a:t>
            </a:r>
          </a:p>
          <a:p>
            <a:r>
              <a:rPr lang="en-US" sz="1200" b="1" dirty="0"/>
              <a:t>Explain your score! </a:t>
            </a:r>
          </a:p>
          <a:p>
            <a:r>
              <a:rPr lang="en-US" sz="1200" b="1" i="1" dirty="0">
                <a:solidFill>
                  <a:srgbClr val="7030A0"/>
                </a:solidFill>
              </a:rPr>
              <a:t>HINT: Think about your school timetable, homework deadlines, family life, spending time with friends, study time, part-time jobs, relaxing etc. </a:t>
            </a:r>
          </a:p>
          <a:p>
            <a:endParaRPr lang="en-US" sz="1200" b="1" dirty="0"/>
          </a:p>
          <a:p>
            <a:endParaRPr lang="en-US" sz="1200" dirty="0"/>
          </a:p>
          <a:p>
            <a:r>
              <a:rPr lang="en-US" sz="1200" b="1" dirty="0"/>
              <a:t>How could you improve your time-management skills? Explain your answer. </a:t>
            </a:r>
          </a:p>
          <a:p>
            <a:r>
              <a:rPr lang="en-US" sz="1200" b="1" i="1" dirty="0">
                <a:solidFill>
                  <a:srgbClr val="7030A0"/>
                </a:solidFill>
              </a:rPr>
              <a:t>HINT: Use these </a:t>
            </a:r>
            <a:r>
              <a:rPr lang="en-US" sz="1200" b="1" i="1" dirty="0">
                <a:solidFill>
                  <a:srgbClr val="7030A0"/>
                </a:solidFill>
                <a:hlinkClick r:id="rId5"/>
              </a:rPr>
              <a:t>tips  from the NHS </a:t>
            </a:r>
            <a:r>
              <a:rPr lang="en-US" sz="1200" b="1" i="1" dirty="0">
                <a:solidFill>
                  <a:srgbClr val="7030A0"/>
                </a:solidFill>
              </a:rPr>
              <a:t>to help with your answer. </a:t>
            </a:r>
          </a:p>
          <a:p>
            <a:endParaRPr lang="en-US" sz="1200" b="1" i="1" dirty="0">
              <a:solidFill>
                <a:srgbClr val="7030A0"/>
              </a:solidFill>
            </a:endParaRP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07" y="136463"/>
            <a:ext cx="3212093" cy="73910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56FF96A-D887-49EF-9951-7BBB6D9660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72" y="84158"/>
            <a:ext cx="1540325" cy="77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377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96</cp:revision>
  <dcterms:created xsi:type="dcterms:W3CDTF">2020-06-25T11:38:22Z</dcterms:created>
  <dcterms:modified xsi:type="dcterms:W3CDTF">2021-10-26T08:25:58Z</dcterms:modified>
</cp:coreProperties>
</file>