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56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hyperlink" Target="https://www.healthcareers.nhs.uk/explore-roles/dental-team/roles-dental-team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hyperlink" Target="https://www.healthcareers.nhs.uk/explore-roles/wider-healthcare-team/roles-wider-healthcare-team/clinical-support-staff/dental-support-worker" TargetMode="External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19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May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375367"/>
            <a:ext cx="869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Dental Careers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55446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844477"/>
            <a:ext cx="5804452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b="1" dirty="0"/>
          </a:p>
          <a:p>
            <a:endParaRPr lang="en-GB" sz="1600" b="1" dirty="0"/>
          </a:p>
          <a:p>
            <a:endParaRPr lang="en-GB" sz="1600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>
            <a:spLocks/>
          </p:cNvSpPr>
          <p:nvPr/>
        </p:nvSpPr>
        <p:spPr>
          <a:xfrm>
            <a:off x="67277" y="770834"/>
            <a:ext cx="6180514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200" dirty="0"/>
              <a:t>1. How well do you know </a:t>
            </a:r>
            <a:r>
              <a:rPr lang="en-GB" sz="1200" b="1" dirty="0"/>
              <a:t>dentistry careers</a:t>
            </a:r>
            <a:r>
              <a:rPr lang="en-GB" sz="1200" dirty="0"/>
              <a:t>? </a:t>
            </a:r>
          </a:p>
          <a:p>
            <a:r>
              <a:rPr lang="en-GB" sz="1200" dirty="0"/>
              <a:t>    List the different </a:t>
            </a:r>
            <a:r>
              <a:rPr lang="en-GB" sz="1200" b="1" dirty="0"/>
              <a:t>job roles </a:t>
            </a:r>
            <a:r>
              <a:rPr lang="en-GB" sz="1200" dirty="0"/>
              <a:t>in dentistry that you are aware of.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 Using </a:t>
            </a:r>
            <a:r>
              <a:rPr lang="en-GB" sz="1200" b="1" dirty="0">
                <a:hlinkClick r:id="rId3"/>
              </a:rPr>
              <a:t>Link 1 </a:t>
            </a:r>
            <a:r>
              <a:rPr lang="en-GB" sz="1200" dirty="0"/>
              <a:t>and </a:t>
            </a:r>
            <a:r>
              <a:rPr lang="en-GB" sz="1200" b="1" dirty="0">
                <a:hlinkClick r:id="rId4"/>
              </a:rPr>
              <a:t>Link 2</a:t>
            </a:r>
            <a:r>
              <a:rPr lang="en-GB" sz="1200" dirty="0"/>
              <a:t>, add any roles that you </a:t>
            </a:r>
            <a:r>
              <a:rPr lang="en-GB" sz="1200" b="1" dirty="0"/>
              <a:t>didn’t</a:t>
            </a:r>
            <a:r>
              <a:rPr lang="en-GB" sz="1200" dirty="0"/>
              <a:t> include in your list.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3. Choose one job role that you are really </a:t>
            </a:r>
            <a:r>
              <a:rPr lang="en-GB" sz="1200" b="1" u="sng" dirty="0"/>
              <a:t>interested in </a:t>
            </a:r>
            <a:r>
              <a:rPr lang="en-GB" sz="1200" dirty="0"/>
              <a:t>and one job role that </a:t>
            </a:r>
            <a:r>
              <a:rPr lang="en-GB" sz="1200" b="1" u="sng" dirty="0"/>
              <a:t>you know nothing about</a:t>
            </a:r>
            <a:r>
              <a:rPr lang="en-GB" sz="1200" dirty="0"/>
              <a:t>. Using the same links that you used in Question 2, research your chosen two job roles and complete the below tasks. </a:t>
            </a:r>
          </a:p>
          <a:p>
            <a:endParaRPr lang="en-GB" sz="1200" dirty="0"/>
          </a:p>
          <a:p>
            <a:r>
              <a:rPr lang="en-GB" sz="1200" b="1" dirty="0"/>
              <a:t>A job role that you are interested in: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Job title: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Three interesting facts about the role: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Two things that you didn’t know about this job: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One reason that you would enjoy working in this career: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Would you consider working in this role in the future? Explain your answer.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A job role that you know nothing about: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Jon title: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Three interesting facts about the role: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Two things that you didn’t know about this job: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One reason that you would enjoy working in this career: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Would you consider working in this role in the future? Explain your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0775" y="128346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426290" y="1582199"/>
            <a:ext cx="29010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</a:t>
            </a:r>
            <a:r>
              <a:rPr lang="en-GB" sz="1400" b="1" dirty="0">
                <a:ea typeface="Calibri" panose="020F0502020204030204" pitchFamily="34" charset="0"/>
              </a:rPr>
              <a:t>19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Dental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9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June: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Pharmacy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23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rd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</a:t>
            </a:r>
            <a:r>
              <a:rPr lang="en-GB" sz="1400" b="1" dirty="0">
                <a:ea typeface="Calibri" panose="020F0502020204030204" pitchFamily="34" charset="0"/>
              </a:rPr>
              <a:t>June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Estates and Facilities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7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July: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Healthcare Science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781</Words>
  <Application>Microsoft Office PowerPoint</Application>
  <PresentationFormat>Widescreen</PresentationFormat>
  <Paragraphs>119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98</cp:revision>
  <dcterms:created xsi:type="dcterms:W3CDTF">2021-01-25T23:00:42Z</dcterms:created>
  <dcterms:modified xsi:type="dcterms:W3CDTF">2022-05-09T14:59:19Z</dcterms:modified>
</cp:coreProperties>
</file>