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80" d="100"/>
          <a:sy n="80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 note: Diageo work with brands that produce alcoholic beverages. To promote responsible drinking some parts of their website are age restricted. Please ensure students only use the links provided.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diageo.com/en/careers/what-we-offer/supply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iageo.com/en/careers/what-we-offer/apprentice-programme/" TargetMode="External"/><Relationship Id="rId5" Type="http://schemas.openxmlformats.org/officeDocument/2006/relationships/hyperlink" Target="https://www.riversidecollege.ac.uk/apprenticeships/" TargetMode="External"/><Relationship Id="rId4" Type="http://schemas.openxmlformats.org/officeDocument/2006/relationships/hyperlink" Target="https://www.riversidecollege.ac.uk/apprenticeships/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294552" y="10194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Diageo: Engineering Apprentices     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Diageo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the Diageo’s apprentices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50571" y="1111378"/>
            <a:ext cx="5982643" cy="55861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Diageo’s apprentices</a:t>
            </a:r>
          </a:p>
          <a:p>
            <a:endParaRPr lang="en-US" sz="1200" dirty="0"/>
          </a:p>
          <a:p>
            <a:r>
              <a:rPr lang="en-US" sz="1200" dirty="0"/>
              <a:t>Diageo is a company that produces several different types of beverages.</a:t>
            </a:r>
          </a:p>
          <a:p>
            <a:r>
              <a:rPr lang="en-US" sz="1200" dirty="0">
                <a:hlinkClick r:id="rId3"/>
              </a:rPr>
              <a:t>https://www.diageo.com/en/careers/what-we-offer/supply/</a:t>
            </a:r>
            <a:r>
              <a:rPr lang="en-US" sz="1200" dirty="0"/>
              <a:t> </a:t>
            </a:r>
          </a:p>
          <a:p>
            <a:r>
              <a:rPr lang="en-US" sz="1200" dirty="0"/>
              <a:t>Using the above link explore the 4 key supply roles that Diageo offer. Rank the 4 jobs in order of your interest in them. </a:t>
            </a:r>
            <a:r>
              <a:rPr lang="en-US" sz="1200"/>
              <a:t>1= the </a:t>
            </a:r>
            <a:r>
              <a:rPr lang="en-US" sz="1200" dirty="0"/>
              <a:t>job </a:t>
            </a:r>
            <a:r>
              <a:rPr lang="en-US" sz="1200"/>
              <a:t>you are </a:t>
            </a:r>
            <a:r>
              <a:rPr lang="en-US" sz="1200" dirty="0"/>
              <a:t>most interested in, 4 = the job you are least interested in. Explain your reasons.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100" dirty="0"/>
              <a:t>One of the many routes into a career at Diageo is by becoming an apprentice. </a:t>
            </a:r>
          </a:p>
          <a:p>
            <a:r>
              <a:rPr lang="en-GB" sz="1100" dirty="0">
                <a:hlinkClick r:id="rId4"/>
              </a:rPr>
              <a:t>https://www.riversidecollege.ac.uk/apprenticeships/be/</a:t>
            </a:r>
            <a:endParaRPr lang="en-GB" sz="1100" dirty="0"/>
          </a:p>
          <a:p>
            <a:r>
              <a:rPr lang="en-GB" sz="1100" dirty="0"/>
              <a:t>Using the link, in your own words, explain what an apprenticeship is. </a:t>
            </a:r>
          </a:p>
          <a:p>
            <a:endParaRPr lang="en-GB" dirty="0"/>
          </a:p>
          <a:p>
            <a:endParaRPr lang="en-GB" dirty="0"/>
          </a:p>
          <a:p>
            <a:r>
              <a:rPr lang="en-US" sz="1100" dirty="0">
                <a:hlinkClick r:id="rId5"/>
              </a:rPr>
              <a:t>https://www.riversidecollege.ac.uk/apprenticeships/</a:t>
            </a:r>
            <a:r>
              <a:rPr lang="en-US" sz="1100" dirty="0"/>
              <a:t> </a:t>
            </a:r>
          </a:p>
          <a:p>
            <a:r>
              <a:rPr lang="en-GB" sz="1100" dirty="0"/>
              <a:t>Diageo work with Riverside College to provide apprenticeships. Research all the different types of apprenticeships available. What type of apprenticeship do you think would prepare students well for a job at Diageo? Explain your answer.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100" dirty="0"/>
              <a:t>More details about Diageo’s Apprentice Programme can be found here: </a:t>
            </a:r>
          </a:p>
          <a:p>
            <a:r>
              <a:rPr lang="en-US" sz="1100" dirty="0">
                <a:hlinkClick r:id="rId6"/>
              </a:rPr>
              <a:t>https://www.diageo.com/en/careers/what-we-offer/apprentice-programme/</a:t>
            </a:r>
            <a:r>
              <a:rPr lang="en-US" sz="1100" dirty="0"/>
              <a:t> </a:t>
            </a:r>
          </a:p>
          <a:p>
            <a:endParaRPr lang="en-GB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5" name="Picture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CA66CE-4126-4D33-BC14-B8276DDEBD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05" y="324769"/>
            <a:ext cx="2413186" cy="51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358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48</cp:revision>
  <dcterms:created xsi:type="dcterms:W3CDTF">2020-06-25T11:38:22Z</dcterms:created>
  <dcterms:modified xsi:type="dcterms:W3CDTF">2020-10-02T07:56:55Z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c77bae-9cad-4b1a-aac3-2a4ad557d70b_Enabled">
    <vt:lpwstr>True</vt:lpwstr>
  </property>
  <property fmtid="{D5CDD505-2E9C-101B-9397-08002B2CF9AE}" pid="3" name="MSIP_Label_a7c77bae-9cad-4b1a-aac3-2a4ad557d70b_SiteId">
    <vt:lpwstr>88ed286b-88d8-4faf-918f-883d693321ae</vt:lpwstr>
  </property>
  <property fmtid="{D5CDD505-2E9C-101B-9397-08002B2CF9AE}" pid="4" name="MSIP_Label_a7c77bae-9cad-4b1a-aac3-2a4ad557d70b_Owner">
    <vt:lpwstr>jenny.gorman@diageo.com</vt:lpwstr>
  </property>
  <property fmtid="{D5CDD505-2E9C-101B-9397-08002B2CF9AE}" pid="5" name="MSIP_Label_a7c77bae-9cad-4b1a-aac3-2a4ad557d70b_SetDate">
    <vt:lpwstr>2020-09-28T08:29:41.8604554Z</vt:lpwstr>
  </property>
  <property fmtid="{D5CDD505-2E9C-101B-9397-08002B2CF9AE}" pid="6" name="MSIP_Label_a7c77bae-9cad-4b1a-aac3-2a4ad557d70b_Name">
    <vt:lpwstr>General</vt:lpwstr>
  </property>
  <property fmtid="{D5CDD505-2E9C-101B-9397-08002B2CF9AE}" pid="7" name="MSIP_Label_a7c77bae-9cad-4b1a-aac3-2a4ad557d70b_Application">
    <vt:lpwstr>Microsoft Azure Information Protection</vt:lpwstr>
  </property>
  <property fmtid="{D5CDD505-2E9C-101B-9397-08002B2CF9AE}" pid="8" name="MSIP_Label_a7c77bae-9cad-4b1a-aac3-2a4ad557d70b_Extended_MSFT_Method">
    <vt:lpwstr>Manual</vt:lpwstr>
  </property>
  <property fmtid="{D5CDD505-2E9C-101B-9397-08002B2CF9AE}" pid="9" name="Sensitivity">
    <vt:lpwstr>General</vt:lpwstr>
  </property>
</Properties>
</file>