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6330" autoAdjust="0"/>
  </p:normalViewPr>
  <p:slideViewPr>
    <p:cSldViewPr snapToGrid="0">
      <p:cViewPr varScale="1">
        <p:scale>
          <a:sx n="58" d="100"/>
          <a:sy n="58" d="100"/>
        </p:scale>
        <p:origin x="11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arup.com/careers/meet-our-team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tfy.tomorrowsengineers.org.uk/" TargetMode="External"/><Relationship Id="rId5" Type="http://schemas.openxmlformats.org/officeDocument/2006/relationships/hyperlink" Target="https://www.arup.com/careers/early-careers" TargetMode="External"/><Relationship Id="rId4" Type="http://schemas.openxmlformats.org/officeDocument/2006/relationships/hyperlink" Target="https://neonfutures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94552" y="10194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Careers at Arup Liverpool  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Arup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Arup talk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24671" y="1176602"/>
            <a:ext cx="5982643" cy="550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Arup</a:t>
            </a:r>
          </a:p>
          <a:p>
            <a:endParaRPr lang="en-US" sz="1200" dirty="0"/>
          </a:p>
          <a:p>
            <a:r>
              <a:rPr lang="en-US" sz="1200" dirty="0"/>
              <a:t>One of the services Arup offers is maritime* engineering. </a:t>
            </a:r>
          </a:p>
          <a:p>
            <a:endParaRPr lang="en-US" sz="1200" dirty="0">
              <a:hlinkClick r:id="rId3"/>
            </a:endParaRPr>
          </a:p>
          <a:p>
            <a:r>
              <a:rPr lang="en-US" sz="1200" dirty="0">
                <a:hlinkClick r:id="rId3"/>
              </a:rPr>
              <a:t>https://www.arup.com/careers/meet-our-team</a:t>
            </a:r>
            <a:endParaRPr lang="en-US" sz="1200" dirty="0"/>
          </a:p>
          <a:p>
            <a:r>
              <a:rPr lang="en-GB" sz="1200" dirty="0"/>
              <a:t>Find the Arup team members who are engineers and read about their roles. </a:t>
            </a:r>
          </a:p>
          <a:p>
            <a:endParaRPr lang="en-GB" sz="1200" dirty="0"/>
          </a:p>
          <a:p>
            <a:r>
              <a:rPr lang="en-GB" sz="1200" b="1" dirty="0"/>
              <a:t>Using what you have learned, explain what an engineer is. </a:t>
            </a:r>
          </a:p>
          <a:p>
            <a:r>
              <a:rPr lang="en-GB" sz="1200" i="1" dirty="0"/>
              <a:t>(If you need more help visit: </a:t>
            </a:r>
            <a:r>
              <a:rPr lang="en-US" sz="1200" i="1" dirty="0">
                <a:hlinkClick r:id="rId4"/>
              </a:rPr>
              <a:t>https://neonfutures.org.uk/</a:t>
            </a:r>
            <a:r>
              <a:rPr lang="en-US" sz="1200" i="1" dirty="0"/>
              <a:t>  and click on the ‘What is Engineering’ leaflet)</a:t>
            </a:r>
          </a:p>
          <a:p>
            <a:endParaRPr lang="en-US" sz="14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14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14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14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400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https://www.arup.com/careers/early-careers</a:t>
            </a:r>
            <a:endParaRPr lang="en-US" sz="1400" dirty="0"/>
          </a:p>
          <a:p>
            <a:r>
              <a:rPr lang="en-GB" sz="1200" b="1" dirty="0"/>
              <a:t>Explain the three routes into working for Arup. </a:t>
            </a:r>
          </a:p>
          <a:p>
            <a:r>
              <a:rPr lang="en-GB" sz="1200" b="1" dirty="0"/>
              <a:t>Which of these routes appeals to you the most and why? </a:t>
            </a:r>
          </a:p>
          <a:p>
            <a:endParaRPr lang="en-US" sz="1200" dirty="0">
              <a:hlinkClick r:id="rId6"/>
            </a:endParaRPr>
          </a:p>
          <a:p>
            <a:endParaRPr lang="en-US" sz="1200" dirty="0">
              <a:hlinkClick r:id="rId6"/>
            </a:endParaRPr>
          </a:p>
          <a:p>
            <a:endParaRPr lang="en-US" sz="1200" dirty="0">
              <a:hlinkClick r:id="rId6"/>
            </a:endParaRPr>
          </a:p>
          <a:p>
            <a:r>
              <a:rPr lang="en-US" sz="1200" b="1" dirty="0">
                <a:solidFill>
                  <a:srgbClr val="7030A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Extension</a:t>
            </a:r>
          </a:p>
          <a:p>
            <a:r>
              <a:rPr lang="en-US" sz="1200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https://mtfy.tomorrowsengineers.org.uk/</a:t>
            </a:r>
            <a:endParaRPr lang="en-US" sz="1200" dirty="0"/>
          </a:p>
          <a:p>
            <a:r>
              <a:rPr lang="en-US" sz="1200" b="1" dirty="0"/>
              <a:t>Try this quiz to see what type of engineering role suits your interests.</a:t>
            </a:r>
            <a:r>
              <a:rPr lang="en-GB" sz="1200" b="1" dirty="0"/>
              <a:t> </a:t>
            </a:r>
          </a:p>
          <a:p>
            <a:endParaRPr lang="en-GB" sz="1400" dirty="0"/>
          </a:p>
          <a:p>
            <a:endParaRPr lang="en-GB" sz="1400"/>
          </a:p>
          <a:p>
            <a:endParaRPr lang="en-GB" sz="1400" dirty="0"/>
          </a:p>
          <a:p>
            <a:r>
              <a:rPr lang="en-GB" sz="1400" dirty="0"/>
              <a:t>*</a:t>
            </a:r>
            <a:r>
              <a:rPr lang="en-GB" sz="1200" dirty="0"/>
              <a:t>Maritime = connected with the sea. 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8A6AEA45-E9C0-494D-BB91-714C880C57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3" y="-44933"/>
            <a:ext cx="1828649" cy="9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259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47</cp:revision>
  <dcterms:created xsi:type="dcterms:W3CDTF">2020-06-25T11:38:22Z</dcterms:created>
  <dcterms:modified xsi:type="dcterms:W3CDTF">2020-10-06T11:50:45Z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2020-10-05T13:19:28Z</vt:lpwstr>
  </property>
  <property fmtid="{D5CDD505-2E9C-101B-9397-08002B2CF9AE}" pid="4" name="MSIP_Label_82fa3fd3-029b-403d-91b4-1dc930cb0e60_Method">
    <vt:lpwstr>Standard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5849b665-7f62-45f4-a088-2a059b91b0ce</vt:lpwstr>
  </property>
  <property fmtid="{D5CDD505-2E9C-101B-9397-08002B2CF9AE}" pid="8" name="MSIP_Label_82fa3fd3-029b-403d-91b4-1dc930cb0e60_ContentBits">
    <vt:lpwstr>0</vt:lpwstr>
  </property>
</Properties>
</file>