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9" autoAdjust="0"/>
    <p:restoredTop sz="89610" autoAdjust="0"/>
  </p:normalViewPr>
  <p:slideViewPr>
    <p:cSldViewPr snapToGrid="0">
      <p:cViewPr varScale="1">
        <p:scale>
          <a:sx n="60" d="100"/>
          <a:sy n="60" d="100"/>
        </p:scale>
        <p:origin x="107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3DA8F-9BBC-4CD2-95EE-ED4759981F0C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D9417-C0DE-4E6D-8FED-DD6FBAE90B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695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CD9417-C0DE-4E6D-8FED-DD6FBAE90B9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294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2F647-C18C-465F-9B33-BCB3C6765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D2E128-EEA1-409F-B98F-6235D9DA2D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E27EA-2436-4045-871E-518F71B3F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87E0-D6DD-4E6A-B98B-8601C4671D97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18ABC-513C-4B70-95B0-BC91F6E1C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8FE99-FE71-4BCB-92EB-A8A11C127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E0EE-53D7-40FF-BD0C-B461133AF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17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AFBE1-0FE5-41FB-BF9B-CFF43C708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B1D060-5066-4AAF-B26E-AFC953B4B2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4C079-FCAC-4253-87CB-DABD9EAE5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87E0-D6DD-4E6A-B98B-8601C4671D97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D1D3B-6218-4025-AD04-863072E9B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47C2B-6F68-49D0-9D1E-6185A6E40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E0EE-53D7-40FF-BD0C-B461133AF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278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8E3597-F9B9-4C73-B3D8-C929DF7819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CA623F-54D8-4CFB-AE71-BE3DAF40D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39586-3A1F-48F1-83C7-9AAD8FD7F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87E0-D6DD-4E6A-B98B-8601C4671D97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6C911-2422-4751-BCFD-EB595845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0193B-C732-4D4F-B306-519DD4740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E0EE-53D7-40FF-BD0C-B461133AF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231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AE94-EB95-4D25-930B-4A501B465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CD904-5A9E-498A-A8CE-092F71963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2E7E8-EDA7-4DE4-837B-F1F067A27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87E0-D6DD-4E6A-B98B-8601C4671D97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1F313-9F62-4798-BCB8-95C63E9E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390AF-0F87-47E3-A904-81EBEB804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E0EE-53D7-40FF-BD0C-B461133AF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80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2A411-7B23-4A8C-BE30-F03D8489A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F5DBF-3257-4307-8DFF-3822AF6F5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8B049-F381-4CBF-94E8-CFC467756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87E0-D6DD-4E6A-B98B-8601C4671D97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8D1C2-BF70-4447-8659-999A205E4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6B44A-810B-4EB0-A9DE-91A98FB6C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E0EE-53D7-40FF-BD0C-B461133AF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69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60635-6FF9-49F1-A8A7-B88E37FBB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58927-676C-4415-AE03-21EDA096AB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60E1B0-7F7B-47F9-BA9B-6A40B7EA3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16F72D-7BCA-4F61-AA11-18247F4F3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87E0-D6DD-4E6A-B98B-8601C4671D97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9FF27-7699-405A-92AC-F82918A72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528D1B-2D7A-49BA-A54D-367F6BE9F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E0EE-53D7-40FF-BD0C-B461133AF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278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4065D-F289-4804-BC55-6C6977791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C5EF37-DF4C-42A1-B39F-D93B7CC22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8A7342-1938-458A-ACA1-25D34075C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74DAF6-7167-49DC-B3F7-BE842835B3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06D87F-F0C4-4002-976E-4C1572DA95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9F6690-4D04-478D-AD6B-7C1D5EC10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87E0-D6DD-4E6A-B98B-8601C4671D97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5E5083-5DBE-44F2-ADD7-E25B319EF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C6E6D9-9A4B-4860-999F-AEB430991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E0EE-53D7-40FF-BD0C-B461133AF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513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8F075-FD36-4658-9BEA-8042FD8E0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F86EA0-0999-480C-94DF-C31414949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87E0-D6DD-4E6A-B98B-8601C4671D97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3E094A-D71D-4C2F-99B9-17A7ABB33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D063B-FD07-4A7F-BC1E-859ECFE0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E0EE-53D7-40FF-BD0C-B461133AF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08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AF69CB-CB79-40D7-8402-7FBA62886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87E0-D6DD-4E6A-B98B-8601C4671D97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F06EB9-136F-4123-9634-4B8D5942C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755B97-4E27-48B9-B955-F856A52A5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E0EE-53D7-40FF-BD0C-B461133AF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497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DF596-B973-474A-9A65-20E16EC24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4558F-D603-43C5-A680-BF62E4881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2D93A5-3F3F-4DE5-8709-E1B795D43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397DC-DE08-4AEA-A3B1-59088FDA3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87E0-D6DD-4E6A-B98B-8601C4671D97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088A5C-D99A-4586-9E96-42494E8F0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20C67-E72D-4890-A145-D6046D2A1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E0EE-53D7-40FF-BD0C-B461133AF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35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D1C03-1DB3-4A43-B0A8-14DB5EC21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6C7F88-4DE5-4121-BAA9-312C2C1A11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354294-709A-4BE7-BA10-1A031048B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78DCD2-3553-4232-B72B-3DE50E67E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87E0-D6DD-4E6A-B98B-8601C4671D97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7E64A-EFAF-432B-AE74-D8BF6973A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A4965F-FA8D-4BE8-B392-81AEEF13F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E0EE-53D7-40FF-BD0C-B461133AF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42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D52149-3EBE-4D92-B1CB-AB1B51F31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0D54B6-5960-46F0-B77F-2BB913854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73963-2F8D-4E9E-ACDD-7934506333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87E0-D6DD-4E6A-B98B-8601C4671D97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576B2-D0D4-43B7-B9E0-E812B03E0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78DD6-847A-4823-96D5-E4A034D8BE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3E0EE-53D7-40FF-BD0C-B461133AF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29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hyperlink" Target="https://www.thewaltoncentre.nhs.uk/2/patients.html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thewaltoncentre.nhs.uk/253/our-strategy.html" TargetMode="External"/><Relationship Id="rId5" Type="http://schemas.openxmlformats.org/officeDocument/2006/relationships/hyperlink" Target="https://www.healthcareers.nhs.uk/explore-roles/management/roles-management/finance-manager" TargetMode="External"/><Relationship Id="rId4" Type="http://schemas.openxmlformats.org/officeDocument/2006/relationships/hyperlink" Target="https://www.stepintothenhs.nhs.uk/careers/director-finan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848C91A-840F-456D-AF95-2D3D3BE68504}"/>
              </a:ext>
            </a:extLst>
          </p:cNvPr>
          <p:cNvSpPr txBox="1"/>
          <p:nvPr/>
        </p:nvSpPr>
        <p:spPr>
          <a:xfrm>
            <a:off x="1961060" y="85463"/>
            <a:ext cx="72153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mer Bold" panose="00000800000000000000" pitchFamily="50" charset="0"/>
              </a:rPr>
              <a:t>Liverpool City Region, Creating Careers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i="1" dirty="0">
                <a:solidFill>
                  <a:prstClr val="black"/>
                </a:solidFill>
                <a:latin typeface="Gilmer Bold" panose="00000800000000000000" pitchFamily="50" charset="0"/>
              </a:rPr>
              <a:t>The Walton Centre: NHS Careers in Finance                                        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mer Bold" panose="00000800000000000000" pitchFamily="50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CAA93-A7CB-4784-A409-813B23BA1852}"/>
              </a:ext>
            </a:extLst>
          </p:cNvPr>
          <p:cNvSpPr txBox="1"/>
          <p:nvPr/>
        </p:nvSpPr>
        <p:spPr>
          <a:xfrm>
            <a:off x="6274191" y="994637"/>
            <a:ext cx="5804452" cy="28315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</a:rPr>
              <a:t>Questions to ask </a:t>
            </a:r>
          </a:p>
          <a:p>
            <a:r>
              <a:rPr lang="en-GB" sz="1200" dirty="0"/>
              <a:t>Using what you have learned from your pre-work, come up with 3 questions you would like to ask. Is there anything </a:t>
            </a:r>
            <a:r>
              <a:rPr lang="en-GB" sz="1200" b="1" dirty="0">
                <a:solidFill>
                  <a:srgbClr val="00B050"/>
                </a:solidFill>
              </a:rPr>
              <a:t>you</a:t>
            </a:r>
            <a:r>
              <a:rPr lang="en-GB" sz="1200" dirty="0"/>
              <a:t> </a:t>
            </a:r>
            <a:r>
              <a:rPr lang="en-GB" sz="1200" b="1" dirty="0">
                <a:solidFill>
                  <a:srgbClr val="00B050"/>
                </a:solidFill>
              </a:rPr>
              <a:t>don’t understand </a:t>
            </a:r>
            <a:r>
              <a:rPr lang="en-GB" sz="1200" dirty="0"/>
              <a:t>or would like </a:t>
            </a:r>
            <a:r>
              <a:rPr lang="en-GB" sz="1200" b="1" dirty="0">
                <a:solidFill>
                  <a:srgbClr val="7030A0"/>
                </a:solidFill>
              </a:rPr>
              <a:t>more information </a:t>
            </a:r>
            <a:r>
              <a:rPr lang="en-GB" sz="1200" dirty="0"/>
              <a:t>on? You may even come up with some questions as you hear Alan talk.</a:t>
            </a:r>
          </a:p>
          <a:p>
            <a:endParaRPr lang="en-GB" dirty="0"/>
          </a:p>
          <a:p>
            <a:r>
              <a:rPr lang="en-GB" dirty="0"/>
              <a:t>1. </a:t>
            </a:r>
          </a:p>
          <a:p>
            <a:endParaRPr lang="en-GB" dirty="0"/>
          </a:p>
          <a:p>
            <a:r>
              <a:rPr lang="en-GB" dirty="0"/>
              <a:t>2. </a:t>
            </a:r>
          </a:p>
          <a:p>
            <a:endParaRPr lang="en-GB" dirty="0"/>
          </a:p>
          <a:p>
            <a:r>
              <a:rPr lang="en-GB" dirty="0"/>
              <a:t>3.</a:t>
            </a:r>
          </a:p>
          <a:p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367FE9-289A-4B04-977D-08E3DBFBFE71}"/>
              </a:ext>
            </a:extLst>
          </p:cNvPr>
          <p:cNvSpPr txBox="1"/>
          <p:nvPr/>
        </p:nvSpPr>
        <p:spPr>
          <a:xfrm>
            <a:off x="6274191" y="3877751"/>
            <a:ext cx="5804452" cy="28315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Useful careers tips</a:t>
            </a:r>
          </a:p>
          <a:p>
            <a:r>
              <a:rPr lang="en-GB" sz="1200" dirty="0"/>
              <a:t>Whilst listening, note down any inspirational or interesting advice that you hear which could help you on your careers journey </a:t>
            </a:r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r>
              <a:rPr lang="en-GB" sz="1400" b="1" dirty="0"/>
              <a:t>Now head over to your </a:t>
            </a:r>
            <a:r>
              <a:rPr lang="en-GB" sz="1400" b="1" i="1" dirty="0">
                <a:solidFill>
                  <a:srgbClr val="00B0F0"/>
                </a:solidFill>
              </a:rPr>
              <a:t>Creating Careers Roadmap </a:t>
            </a:r>
            <a:r>
              <a:rPr lang="en-GB" sz="1400" b="1" dirty="0"/>
              <a:t>to evaluate today’s session…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D00C73-1928-41D2-B348-0067250B6209}"/>
              </a:ext>
            </a:extLst>
          </p:cNvPr>
          <p:cNvSpPr txBox="1"/>
          <p:nvPr/>
        </p:nvSpPr>
        <p:spPr>
          <a:xfrm>
            <a:off x="113357" y="952190"/>
            <a:ext cx="6111037" cy="5863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</a:rPr>
              <a:t>Pre work:</a:t>
            </a:r>
          </a:p>
          <a:p>
            <a:pPr algn="ctr"/>
            <a:r>
              <a:rPr lang="en-US" sz="1200" b="1" dirty="0">
                <a:solidFill>
                  <a:srgbClr val="FF0000"/>
                </a:solidFill>
              </a:rPr>
              <a:t>Tasks to complete to prepare you for the live session with The Walton Centre’s Finance Department</a:t>
            </a:r>
          </a:p>
          <a:p>
            <a:endParaRPr lang="en-US" sz="1200" dirty="0"/>
          </a:p>
          <a:p>
            <a:r>
              <a:rPr lang="en-US" sz="1200" dirty="0">
                <a:hlinkClick r:id="rId3"/>
              </a:rPr>
              <a:t>https://www.thewaltoncentre.nhs.uk/2/patients.html</a:t>
            </a:r>
            <a:endParaRPr lang="en-US" sz="1200" dirty="0"/>
          </a:p>
          <a:p>
            <a:r>
              <a:rPr lang="en-US" sz="1200" dirty="0"/>
              <a:t>What makes the Walton Centre so unique? 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>
                <a:hlinkClick r:id="rId4"/>
              </a:rPr>
              <a:t>https://www.stepintothenhs.nhs.uk/careers/director-finance</a:t>
            </a:r>
            <a:r>
              <a:rPr lang="en-US" sz="1200" dirty="0"/>
              <a:t>  </a:t>
            </a:r>
            <a:r>
              <a:rPr lang="en-US" sz="1200" dirty="0">
                <a:hlinkClick r:id="rId5"/>
              </a:rPr>
              <a:t>https://www.healthcareers.nhs.uk/explore-roles/management/roles-management/finance-manager</a:t>
            </a:r>
            <a:r>
              <a:rPr lang="en-US" sz="1200" dirty="0"/>
              <a:t> </a:t>
            </a:r>
          </a:p>
          <a:p>
            <a:r>
              <a:rPr lang="en-GB" sz="1100" dirty="0"/>
              <a:t>Use the above two links to explore finance roles within the NHS. </a:t>
            </a:r>
          </a:p>
          <a:p>
            <a:endParaRPr lang="en-GB" sz="1100" dirty="0"/>
          </a:p>
          <a:p>
            <a:r>
              <a:rPr lang="en-GB" sz="1100" dirty="0"/>
              <a:t>What do you think a Finance Director/Manager’s </a:t>
            </a:r>
            <a:r>
              <a:rPr lang="en-GB" sz="1100" b="1" u="sng" dirty="0"/>
              <a:t>biggest challenge </a:t>
            </a:r>
            <a:r>
              <a:rPr lang="en-GB" sz="1100" dirty="0"/>
              <a:t>would be? Explain your reasons.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sz="1100" dirty="0">
                <a:hlinkClick r:id="rId6"/>
              </a:rPr>
              <a:t>https://www.thewaltoncentre.nhs.uk/253/our-strategy.html</a:t>
            </a:r>
            <a:r>
              <a:rPr lang="en-GB" sz="1100" dirty="0"/>
              <a:t> </a:t>
            </a:r>
          </a:p>
          <a:p>
            <a:r>
              <a:rPr lang="en-GB" sz="1100" dirty="0"/>
              <a:t>Read the Walton Centre’s Trust Strategy. How do you think the centre’s Finance Department help The Walton Centre achieve their aims? </a:t>
            </a:r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r>
              <a:rPr lang="en-GB" sz="1100" b="1" u="sng" dirty="0">
                <a:solidFill>
                  <a:srgbClr val="7030A0"/>
                </a:solidFill>
              </a:rPr>
              <a:t>Extension:</a:t>
            </a:r>
            <a:r>
              <a:rPr lang="en-GB" sz="1100" b="1" dirty="0"/>
              <a:t> </a:t>
            </a:r>
            <a:r>
              <a:rPr lang="en-GB" sz="1100" dirty="0"/>
              <a:t>What advice would you give to someone who is interested in finance careers within the NHS? (HINT: Think about the skills &amp; qualifications that are needed to do the job) </a:t>
            </a:r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</p:txBody>
      </p:sp>
      <p:pic>
        <p:nvPicPr>
          <p:cNvPr id="15" name="Picture 14" descr="A screenshot of a cell phone&#10;&#10;Description automatically generated">
            <a:extLst>
              <a:ext uri="{FF2B5EF4-FFF2-40B4-BE49-F238E27FC236}">
                <a16:creationId xmlns:a16="http://schemas.microsoft.com/office/drawing/2014/main" id="{A3F1B04E-1E24-4B36-BDC5-F681F69C194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550" y="163640"/>
            <a:ext cx="3212093" cy="739106"/>
          </a:xfrm>
          <a:prstGeom prst="rect">
            <a:avLst/>
          </a:prstGeom>
        </p:spPr>
      </p:pic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8718E88-547D-47D8-8D84-F97A71BFAB0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44" y="35136"/>
            <a:ext cx="1116408" cy="83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662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285</Words>
  <Application>Microsoft Office PowerPoint</Application>
  <PresentationFormat>Widescreen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Gilmer 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Lesleyann Craig</dc:creator>
  <cp:lastModifiedBy>Lesleyann Craig</cp:lastModifiedBy>
  <cp:revision>46</cp:revision>
  <dcterms:created xsi:type="dcterms:W3CDTF">2020-06-25T11:38:22Z</dcterms:created>
  <dcterms:modified xsi:type="dcterms:W3CDTF">2020-12-16T15:18:15Z</dcterms:modified>
</cp:coreProperties>
</file>