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89610" autoAdjust="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ughbaird.ac.uk/" TargetMode="External"/><Relationship Id="rId3" Type="http://schemas.openxmlformats.org/officeDocument/2006/relationships/hyperlink" Target="https://www.takethecakeproductions.co.uk/" TargetMode="External"/><Relationship Id="rId7" Type="http://schemas.openxmlformats.org/officeDocument/2006/relationships/hyperlink" Target="http://www.lma.ac.uk/" TargetMode="External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bc.co.uk/bitesize/guides/z9qc9qt/revision/1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discovercreative.careers/#/" TargetMode="External"/><Relationship Id="rId10" Type="http://schemas.openxmlformats.org/officeDocument/2006/relationships/hyperlink" Target="http://www.ljmu.ac.uk/" TargetMode="External"/><Relationship Id="rId4" Type="http://schemas.openxmlformats.org/officeDocument/2006/relationships/hyperlink" Target="https://nationalcareers.service.gov.uk/job-profiles/tv-or-film-producer" TargetMode="External"/><Relationship Id="rId9" Type="http://schemas.openxmlformats.org/officeDocument/2006/relationships/hyperlink" Target="http://www.edgehill.ac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2135971" y="57101"/>
            <a:ext cx="70326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mer Bold" panose="00000800000000000000" pitchFamily="50" charset="0"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>
                <a:solidFill>
                  <a:prstClr val="black"/>
                </a:solidFill>
                <a:latin typeface="Gilmer Bold" panose="00000800000000000000" pitchFamily="50" charset="0"/>
              </a:rPr>
              <a:t>Take the Cake Productions a Careers in Film Making        </a:t>
            </a:r>
            <a:r>
              <a:rPr lang="en-GB" sz="2400" i="1" dirty="0">
                <a:solidFill>
                  <a:prstClr val="black"/>
                </a:solidFill>
                <a:latin typeface="Gilmer Bold" panose="00000800000000000000" pitchFamily="50" charset="0"/>
              </a:rPr>
              <a:t>                                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mer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965041"/>
            <a:ext cx="5804452" cy="3293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 </a:t>
            </a:r>
          </a:p>
          <a:p>
            <a:r>
              <a:rPr lang="en-GB" sz="1200" dirty="0"/>
              <a:t>Using what you have learned from your pre-work, write down </a:t>
            </a:r>
            <a:r>
              <a:rPr lang="en-GB" sz="1200" b="1" dirty="0"/>
              <a:t>three</a:t>
            </a:r>
            <a:r>
              <a:rPr lang="en-GB" sz="1200" dirty="0"/>
              <a:t> questions that you would like to ask.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</a:t>
            </a:r>
          </a:p>
          <a:p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r>
              <a:rPr lang="en-GB" sz="1200" dirty="0"/>
              <a:t>If any of your questions are answered during the recording, make a note of the answer next to your question. </a:t>
            </a:r>
          </a:p>
          <a:p>
            <a:r>
              <a:rPr lang="en-GB" sz="1200" dirty="0"/>
              <a:t>If you still have unanswered questions, ask your teacher to send them through to us and we will get them answered.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66443" y="4246354"/>
            <a:ext cx="5804452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you hear which could help you on your careers journey. 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121105" y="965041"/>
            <a:ext cx="6111037" cy="58169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work:</a:t>
            </a: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100" dirty="0"/>
              <a:t>1. Explore the </a:t>
            </a:r>
            <a:r>
              <a:rPr lang="en-US" sz="1100" b="1" dirty="0">
                <a:hlinkClick r:id="rId3"/>
              </a:rPr>
              <a:t>Take the Cake Productions website</a:t>
            </a:r>
            <a:r>
              <a:rPr lang="en-US" sz="1100" dirty="0"/>
              <a:t>. Explain in your </a:t>
            </a:r>
            <a:r>
              <a:rPr lang="en-US" sz="1100" u="sng" dirty="0"/>
              <a:t>own words</a:t>
            </a:r>
            <a:r>
              <a:rPr lang="en-US" sz="1100" dirty="0"/>
              <a:t> what this company does. </a:t>
            </a:r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r>
              <a:rPr lang="en-US" sz="1100" dirty="0"/>
              <a:t>2. Using this </a:t>
            </a:r>
            <a:r>
              <a:rPr lang="en-US" sz="1100" b="1" dirty="0">
                <a:hlinkClick r:id="rId4"/>
              </a:rPr>
              <a:t>link</a:t>
            </a:r>
            <a:r>
              <a:rPr lang="en-US" sz="1100" dirty="0"/>
              <a:t>, research the role of a Film Maker.</a:t>
            </a:r>
          </a:p>
          <a:p>
            <a:r>
              <a:rPr lang="en-US" sz="1100" dirty="0"/>
              <a:t>Is this a job that you are interested in? Explain what you would and wouldn’t enjoy about this role. 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endParaRPr lang="en-GB" sz="1100" dirty="0"/>
          </a:p>
          <a:p>
            <a:r>
              <a:rPr lang="en-GB" sz="1100" dirty="0"/>
              <a:t>3. Research films or TV shows that have been filmed in Liverpool City Region and list them.  </a:t>
            </a:r>
          </a:p>
          <a:p>
            <a:r>
              <a:rPr lang="en-GB" sz="1100" dirty="0">
                <a:effectLst/>
                <a:ea typeface="Calibri" panose="020F0502020204030204" pitchFamily="34" charset="0"/>
              </a:rPr>
              <a:t>Why do you think it is important for film/tv productions to shoot in Liverpool City Region?</a:t>
            </a:r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r>
              <a:rPr lang="en-GB" sz="1100" dirty="0"/>
              <a:t>4a. Explore the </a:t>
            </a:r>
            <a:r>
              <a:rPr lang="en-GB" sz="1100" b="1" dirty="0">
                <a:hlinkClick r:id="rId5"/>
              </a:rPr>
              <a:t>Discover Creative Careers website </a:t>
            </a:r>
            <a:r>
              <a:rPr lang="en-GB" sz="1100" dirty="0"/>
              <a:t>and browse the different types of jobs you can do in this industry. </a:t>
            </a:r>
            <a:r>
              <a:rPr lang="en-GB" sz="1100" b="1" dirty="0"/>
              <a:t>Research at least three different roles. </a:t>
            </a:r>
          </a:p>
          <a:p>
            <a:endParaRPr lang="en-GB" sz="1100" dirty="0"/>
          </a:p>
          <a:p>
            <a:r>
              <a:rPr lang="en-GB" sz="1100" dirty="0"/>
              <a:t>4b. Considering all the different job roles that you have researched, what</a:t>
            </a:r>
            <a:r>
              <a:rPr lang="en-GB" sz="1100" dirty="0">
                <a:latin typeface="Arial" panose="020B0604020202020204" pitchFamily="34" charset="0"/>
              </a:rPr>
              <a:t> </a:t>
            </a:r>
            <a:r>
              <a:rPr lang="en-GB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are the main </a:t>
            </a:r>
            <a:r>
              <a:rPr lang="en-GB" sz="11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skills*</a:t>
            </a:r>
            <a:r>
              <a:rPr lang="en-GB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that are needed to work in the creative industry? Try to think of at least </a:t>
            </a:r>
            <a:r>
              <a:rPr lang="en-GB" sz="11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three skills </a:t>
            </a:r>
            <a:r>
              <a:rPr lang="en-GB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and explain why you have chosen them. </a:t>
            </a:r>
          </a:p>
          <a:p>
            <a:endParaRPr lang="en-GB" sz="1100" b="1" dirty="0">
              <a:solidFill>
                <a:srgbClr val="00B05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*A skill is something that you learn to help you perform a task. For example, research skills can help workers to find out information. Use this </a:t>
            </a:r>
            <a:r>
              <a:rPr lang="en-GB" sz="11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link</a:t>
            </a:r>
            <a:r>
              <a:rPr lang="en-GB" sz="11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to help you think of more skills. </a:t>
            </a:r>
          </a:p>
          <a:p>
            <a:endParaRPr lang="en-GB" sz="1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Extension:</a:t>
            </a:r>
          </a:p>
          <a:p>
            <a:r>
              <a:rPr lang="en-GB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How could you develop these skills at school or in your personal life (home, after-school clubs etc)?</a:t>
            </a:r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r>
              <a:rPr lang="en-GB" sz="1100" b="1" dirty="0"/>
              <a:t>Links to research local film/media courses: </a:t>
            </a:r>
          </a:p>
          <a:p>
            <a:r>
              <a:rPr lang="en-GB" sz="1100" dirty="0">
                <a:hlinkClick r:id="rId7"/>
              </a:rPr>
              <a:t>www.lma.ac.uk</a:t>
            </a:r>
            <a:r>
              <a:rPr lang="en-GB" sz="1100" dirty="0"/>
              <a:t> </a:t>
            </a:r>
          </a:p>
          <a:p>
            <a:r>
              <a:rPr lang="en-GB" sz="1100" dirty="0">
                <a:hlinkClick r:id="rId8"/>
              </a:rPr>
              <a:t>www.hughbaird.ac.uk</a:t>
            </a:r>
            <a:r>
              <a:rPr lang="en-GB" sz="1100" dirty="0"/>
              <a:t>  </a:t>
            </a:r>
          </a:p>
          <a:p>
            <a:r>
              <a:rPr lang="en-GB" sz="1100" dirty="0">
                <a:hlinkClick r:id="rId9"/>
              </a:rPr>
              <a:t>www.edgehill.ac.uk</a:t>
            </a:r>
            <a:r>
              <a:rPr lang="en-GB" sz="1100" dirty="0"/>
              <a:t> </a:t>
            </a:r>
          </a:p>
          <a:p>
            <a:r>
              <a:rPr lang="en-GB" sz="1100" dirty="0">
                <a:hlinkClick r:id="rId10"/>
              </a:rPr>
              <a:t>www.ljmu.ac.uk</a:t>
            </a:r>
            <a:endParaRPr lang="en-GB" sz="1100" dirty="0"/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550" y="163640"/>
            <a:ext cx="3212093" cy="739106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D48DDF-9483-46BF-A937-E92B661334E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09"/>
          <a:stretch/>
        </p:blipFill>
        <p:spPr>
          <a:xfrm>
            <a:off x="63560" y="-438019"/>
            <a:ext cx="2374529" cy="134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409</Words>
  <Application>Microsoft Office PowerPoint</Application>
  <PresentationFormat>Widescreen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Gilmer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61</cp:revision>
  <dcterms:created xsi:type="dcterms:W3CDTF">2020-06-25T11:38:22Z</dcterms:created>
  <dcterms:modified xsi:type="dcterms:W3CDTF">2021-06-23T17:00:15Z</dcterms:modified>
</cp:coreProperties>
</file>