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im7yJQUBAY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prospects.ac.uk/job-profiles/human-resources-officer" TargetMode="External"/><Relationship Id="rId4" Type="http://schemas.openxmlformats.org/officeDocument/2006/relationships/hyperlink" Target="https://www.merseycare.nhs.uk/about-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306465" y="84158"/>
            <a:ext cx="7128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Mersey Care: NHS Careers in HR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8127"/>
            <a:ext cx="5804452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come up with 3 questions you would like to ask about the role.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make a note of the answer next to your question. </a:t>
            </a:r>
          </a:p>
          <a:p>
            <a:r>
              <a:rPr lang="en-GB" sz="1200" dirty="0"/>
              <a:t>If you still have unanswered questions, </a:t>
            </a:r>
            <a:r>
              <a:rPr lang="en-GB" sz="1200"/>
              <a:t>ask your </a:t>
            </a:r>
            <a:r>
              <a:rPr lang="en-GB" sz="1200" dirty="0"/>
              <a:t>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4248598"/>
            <a:ext cx="580445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968127"/>
            <a:ext cx="5982643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</a:t>
            </a:r>
          </a:p>
          <a:p>
            <a:pPr algn="ctr"/>
            <a:r>
              <a:rPr lang="en-US" sz="1200" b="1" dirty="0"/>
              <a:t>Tasks to complete to prepare you before you watch the recording with Phil Jones, Workforce Governance Officer at Mersey Care NHS Foundation Trust.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 </a:t>
            </a:r>
          </a:p>
          <a:p>
            <a:pPr marL="228600" indent="-228600">
              <a:buAutoNum type="arabicPeriod"/>
            </a:pPr>
            <a:r>
              <a:rPr lang="en-US" sz="1200" dirty="0"/>
              <a:t>Watch the video clip showcasing a year in the life at Mersey Care:</a:t>
            </a:r>
          </a:p>
          <a:p>
            <a:r>
              <a:rPr lang="en-US" sz="1200" dirty="0"/>
              <a:t>       </a:t>
            </a:r>
            <a:r>
              <a:rPr lang="en-US" sz="1200" dirty="0">
                <a:hlinkClick r:id="rId3"/>
              </a:rPr>
              <a:t>https://www.youtube.com/watch?v=nim7yJQUBAY</a:t>
            </a:r>
            <a:r>
              <a:rPr lang="en-US" sz="1200" dirty="0"/>
              <a:t> 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As you watch, write down all the different occupations within Mersey Care that the       video highlights. 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>
                <a:solidFill>
                  <a:srgbClr val="7030A0"/>
                </a:solidFill>
              </a:rPr>
              <a:t>Challenge:</a:t>
            </a:r>
            <a:r>
              <a:rPr lang="en-US" sz="1200" b="1" dirty="0">
                <a:solidFill>
                  <a:srgbClr val="7030A0"/>
                </a:solidFill>
              </a:rPr>
              <a:t> </a:t>
            </a:r>
            <a:r>
              <a:rPr lang="en-US" sz="1200" dirty="0"/>
              <a:t>create a summary of what Mersey do using as close to </a:t>
            </a:r>
            <a:r>
              <a:rPr lang="en-US" sz="1200" b="1" dirty="0"/>
              <a:t>30 words </a:t>
            </a:r>
            <a:r>
              <a:rPr lang="en-US" sz="1200" dirty="0"/>
              <a:t>as possible. </a:t>
            </a:r>
          </a:p>
          <a:p>
            <a:r>
              <a:rPr lang="en-US" sz="1200" dirty="0"/>
              <a:t>     For extra help and inspiration look here: </a:t>
            </a:r>
            <a:r>
              <a:rPr lang="en-US" sz="1200" dirty="0">
                <a:hlinkClick r:id="rId4"/>
              </a:rPr>
              <a:t>https://www.merseycare.nhs.uk/about-us/</a:t>
            </a:r>
            <a:r>
              <a:rPr lang="en-US" sz="1200" dirty="0"/>
              <a:t> 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r>
              <a:rPr lang="en-US" sz="1200" dirty="0"/>
              <a:t>2. The NHS do not recruit using the traditional CV method but instead use </a:t>
            </a:r>
            <a:r>
              <a:rPr lang="en-US" sz="1200" b="1" dirty="0"/>
              <a:t>Values Based Recruitment</a:t>
            </a:r>
            <a:r>
              <a:rPr lang="en-US" sz="1200" dirty="0"/>
              <a:t>. In their application, each candidate gives examples to show that their </a:t>
            </a:r>
            <a:r>
              <a:rPr lang="en-US" sz="1200" b="1" dirty="0">
                <a:solidFill>
                  <a:srgbClr val="00B050"/>
                </a:solidFill>
              </a:rPr>
              <a:t>values</a:t>
            </a:r>
            <a:r>
              <a:rPr lang="en-US" sz="1200" dirty="0">
                <a:solidFill>
                  <a:srgbClr val="00B050"/>
                </a:solidFill>
              </a:rPr>
              <a:t>* </a:t>
            </a:r>
            <a:r>
              <a:rPr lang="en-US" sz="1200" dirty="0"/>
              <a:t>match the </a:t>
            </a:r>
            <a:r>
              <a:rPr lang="en-US" sz="1200" b="1" dirty="0">
                <a:solidFill>
                  <a:srgbClr val="00B050"/>
                </a:solidFill>
              </a:rPr>
              <a:t>values*</a:t>
            </a:r>
            <a:r>
              <a:rPr lang="en-US" sz="1200" dirty="0"/>
              <a:t> of the NHS. </a:t>
            </a:r>
            <a:r>
              <a:rPr lang="en-US" sz="1200" b="1" dirty="0">
                <a:solidFill>
                  <a:srgbClr val="00B050"/>
                </a:solidFill>
              </a:rPr>
              <a:t>*Values = a belief of how you should behave. </a:t>
            </a:r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/>
              <a:t> </a:t>
            </a:r>
          </a:p>
          <a:p>
            <a:r>
              <a:rPr lang="en-US" sz="1200" dirty="0"/>
              <a:t>Next to each NHS value, write an example of how you demonstrate this in your personal or school life. </a:t>
            </a:r>
            <a:r>
              <a:rPr lang="en-US" sz="1200" b="1" dirty="0"/>
              <a:t>Hint: </a:t>
            </a:r>
            <a:r>
              <a:rPr lang="en-US" sz="1200" dirty="0"/>
              <a:t>think outside the box, one student used an example of how she adopted a cat from a rescue </a:t>
            </a:r>
            <a:r>
              <a:rPr lang="en-US" sz="1200" dirty="0" err="1"/>
              <a:t>centre</a:t>
            </a:r>
            <a:r>
              <a:rPr lang="en-US" sz="1200" dirty="0"/>
              <a:t> to demonstrate these values.  </a:t>
            </a:r>
          </a:p>
          <a:p>
            <a:endParaRPr lang="en-US" sz="1200" dirty="0"/>
          </a:p>
          <a:p>
            <a:r>
              <a:rPr lang="en-US" sz="1200" b="1" dirty="0"/>
              <a:t>Working together for patients                            Commitment to quality of care</a:t>
            </a:r>
          </a:p>
          <a:p>
            <a:endParaRPr lang="en-US" sz="1200" b="1" dirty="0"/>
          </a:p>
          <a:p>
            <a:r>
              <a:rPr lang="en-US" sz="1200" b="1" dirty="0"/>
              <a:t>Respect and dignity                                              Compassion</a:t>
            </a:r>
          </a:p>
          <a:p>
            <a:endParaRPr lang="en-US" sz="1200" b="1" dirty="0"/>
          </a:p>
          <a:p>
            <a:r>
              <a:rPr lang="en-US" sz="1200" b="1" dirty="0"/>
              <a:t>Everyone counts                                                    Improving lives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3. Today’s volunteer, Phil Jones, works in Human Resources. Using the below link, explore the HR Officer role and use it to form some questions to ask about the profession. </a:t>
            </a:r>
          </a:p>
          <a:p>
            <a:r>
              <a:rPr lang="en-US" sz="1200" dirty="0"/>
              <a:t>Add your questions to the </a:t>
            </a:r>
            <a:r>
              <a:rPr lang="en-US" sz="1200" b="1" i="1" dirty="0"/>
              <a:t>questions to ask section </a:t>
            </a:r>
            <a:r>
              <a:rPr lang="en-US" sz="1200" dirty="0"/>
              <a:t>at the top of this sheet. </a:t>
            </a:r>
          </a:p>
          <a:p>
            <a:r>
              <a:rPr lang="en-US" sz="1200" dirty="0">
                <a:hlinkClick r:id="rId5"/>
              </a:rPr>
              <a:t>https://www.prospects.ac.uk/job-profiles/human-resources-officer</a:t>
            </a:r>
            <a:r>
              <a:rPr lang="en-US" sz="1200" dirty="0"/>
              <a:t> 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6FF96A-D887-49EF-9951-7BBB6D966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" y="84158"/>
            <a:ext cx="1540325" cy="77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438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53</cp:revision>
  <dcterms:created xsi:type="dcterms:W3CDTF">2020-06-25T11:38:22Z</dcterms:created>
  <dcterms:modified xsi:type="dcterms:W3CDTF">2021-01-11T17:00:40Z</dcterms:modified>
</cp:coreProperties>
</file>