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256" r:id="rId5"/>
    <p:sldId id="258" r:id="rId6"/>
    <p:sldId id="257" r:id="rId7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1E28"/>
    <a:srgbClr val="063C2A"/>
    <a:srgbClr val="F2B800"/>
    <a:srgbClr val="474B53"/>
    <a:srgbClr val="DF3A42"/>
    <a:srgbClr val="E75B2B"/>
    <a:srgbClr val="F47200"/>
    <a:srgbClr val="E28D17"/>
    <a:srgbClr val="D5A300"/>
    <a:srgbClr val="A1AF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35" autoAdjust="0"/>
  </p:normalViewPr>
  <p:slideViewPr>
    <p:cSldViewPr snapToGrid="0" showGuides="1">
      <p:cViewPr>
        <p:scale>
          <a:sx n="75" d="100"/>
          <a:sy n="75" d="100"/>
        </p:scale>
        <p:origin x="1588" y="18"/>
      </p:cViewPr>
      <p:guideLst>
        <p:guide pos="2160"/>
        <p:guide orient="horz"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68" d="100"/>
          <a:sy n="68" d="100"/>
        </p:scale>
        <p:origin x="32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7E1F32-670E-42A1-BB79-BE7CF13D3D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952D9F-355D-4E4D-9520-4A19B294762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23F10A-5BE5-4EE5-83A9-FC7FBAB5AC38}" type="datetimeFigureOut">
              <a:rPr lang="en-US" smtClean="0"/>
              <a:t>3/15/2022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1D824E-CABD-4018-B1C4-F54DF49C3C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8D1F29-09CA-482E-8686-EEE88BB73D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9D12F-E8AC-48C0-8B1F-BD566648D8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6547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27D22-D115-4CF2-BE84-ED8A12B36F7E}" type="datetimeFigureOut">
              <a:rPr lang="en-US" noProof="0" smtClean="0"/>
              <a:t>3/15/2022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36092-2EDF-47BF-99B1-B87430F95B70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03056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136092-2EDF-47BF-99B1-B87430F95B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93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136092-2EDF-47BF-99B1-B87430F95B70}" type="slidenum">
              <a:rPr lang="en-US" noProof="0" smtClean="0"/>
              <a:t>3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53623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26" Type="http://schemas.openxmlformats.org/officeDocument/2006/relationships/image" Target="../media/image25.svg"/><Relationship Id="rId39" Type="http://schemas.openxmlformats.org/officeDocument/2006/relationships/image" Target="../media/image38.png"/><Relationship Id="rId21" Type="http://schemas.openxmlformats.org/officeDocument/2006/relationships/image" Target="../media/image20.png"/><Relationship Id="rId34" Type="http://schemas.openxmlformats.org/officeDocument/2006/relationships/image" Target="../media/image33.svg"/><Relationship Id="rId42" Type="http://schemas.openxmlformats.org/officeDocument/2006/relationships/image" Target="../media/image41.svg"/><Relationship Id="rId47" Type="http://schemas.openxmlformats.org/officeDocument/2006/relationships/image" Target="../media/image46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9" Type="http://schemas.openxmlformats.org/officeDocument/2006/relationships/image" Target="../media/image2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svg"/><Relationship Id="rId32" Type="http://schemas.openxmlformats.org/officeDocument/2006/relationships/image" Target="../media/image31.svg"/><Relationship Id="rId37" Type="http://schemas.openxmlformats.org/officeDocument/2006/relationships/image" Target="../media/image36.png"/><Relationship Id="rId40" Type="http://schemas.openxmlformats.org/officeDocument/2006/relationships/image" Target="../media/image39.svg"/><Relationship Id="rId45" Type="http://schemas.openxmlformats.org/officeDocument/2006/relationships/image" Target="../media/image44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png"/><Relationship Id="rId28" Type="http://schemas.openxmlformats.org/officeDocument/2006/relationships/image" Target="../media/image27.svg"/><Relationship Id="rId36" Type="http://schemas.openxmlformats.org/officeDocument/2006/relationships/image" Target="../media/image35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31" Type="http://schemas.openxmlformats.org/officeDocument/2006/relationships/image" Target="../media/image30.png"/><Relationship Id="rId44" Type="http://schemas.openxmlformats.org/officeDocument/2006/relationships/image" Target="../media/image43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svg"/><Relationship Id="rId27" Type="http://schemas.openxmlformats.org/officeDocument/2006/relationships/image" Target="../media/image26.png"/><Relationship Id="rId30" Type="http://schemas.openxmlformats.org/officeDocument/2006/relationships/image" Target="../media/image29.svg"/><Relationship Id="rId35" Type="http://schemas.openxmlformats.org/officeDocument/2006/relationships/image" Target="../media/image34.png"/><Relationship Id="rId43" Type="http://schemas.openxmlformats.org/officeDocument/2006/relationships/image" Target="../media/image42.png"/><Relationship Id="rId48" Type="http://schemas.openxmlformats.org/officeDocument/2006/relationships/image" Target="../media/image47.svg"/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svg"/><Relationship Id="rId46" Type="http://schemas.openxmlformats.org/officeDocument/2006/relationships/image" Target="../media/image45.svg"/><Relationship Id="rId20" Type="http://schemas.openxmlformats.org/officeDocument/2006/relationships/image" Target="../media/image19.png"/><Relationship Id="rId41" Type="http://schemas.openxmlformats.org/officeDocument/2006/relationships/image" Target="../media/image40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EF799AA8-8B5E-4CF5-9975-99FDD726FFD3}"/>
              </a:ext>
            </a:extLst>
          </p:cNvPr>
          <p:cNvGrpSpPr/>
          <p:nvPr userDrawn="1"/>
        </p:nvGrpSpPr>
        <p:grpSpPr>
          <a:xfrm>
            <a:off x="1999692" y="0"/>
            <a:ext cx="2858616" cy="9144000"/>
            <a:chOff x="2157768" y="0"/>
            <a:chExt cx="2858616" cy="9144000"/>
          </a:xfrm>
        </p:grpSpPr>
        <p:pic>
          <p:nvPicPr>
            <p:cNvPr id="3" name="Graphic 2">
              <a:extLst>
                <a:ext uri="{FF2B5EF4-FFF2-40B4-BE49-F238E27FC236}">
                  <a16:creationId xmlns:a16="http://schemas.microsoft.com/office/drawing/2014/main" id="{4C5FBD76-8904-4E42-AE88-D512DA7052DA}"/>
                </a:ext>
              </a:extLst>
            </p:cNvPr>
            <p:cNvPicPr preferRelativeResize="0">
              <a:picLocks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157984" y="0"/>
              <a:ext cx="2858400" cy="2122490"/>
            </a:xfrm>
            <a:prstGeom prst="rect">
              <a:avLst/>
            </a:prstGeom>
          </p:spPr>
        </p:pic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AA3BC40D-C194-4EEE-8E69-4ED4ECFDEBE8}"/>
                </a:ext>
              </a:extLst>
            </p:cNvPr>
            <p:cNvPicPr preferRelativeResize="0">
              <a:picLocks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157984" y="1992793"/>
              <a:ext cx="2858400" cy="1598400"/>
            </a:xfrm>
            <a:prstGeom prst="rect">
              <a:avLst/>
            </a:prstGeom>
          </p:spPr>
        </p:pic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CD689866-F1C0-4715-81BF-9196A55EDE9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157768" y="3434239"/>
              <a:ext cx="2854286" cy="1598400"/>
            </a:xfrm>
            <a:prstGeom prst="rect">
              <a:avLst/>
            </a:prstGeom>
          </p:spPr>
        </p:pic>
        <p:pic>
          <p:nvPicPr>
            <p:cNvPr id="61" name="Graphic 60">
              <a:extLst>
                <a:ext uri="{FF2B5EF4-FFF2-40B4-BE49-F238E27FC236}">
                  <a16:creationId xmlns:a16="http://schemas.microsoft.com/office/drawing/2014/main" id="{DF44A126-1FEE-452F-85E5-3E973F14245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157984" y="4873949"/>
              <a:ext cx="2854286" cy="1598400"/>
            </a:xfrm>
            <a:prstGeom prst="rect">
              <a:avLst/>
            </a:prstGeom>
          </p:spPr>
        </p:pic>
        <p:pic>
          <p:nvPicPr>
            <p:cNvPr id="62" name="Graphic 61">
              <a:extLst>
                <a:ext uri="{FF2B5EF4-FFF2-40B4-BE49-F238E27FC236}">
                  <a16:creationId xmlns:a16="http://schemas.microsoft.com/office/drawing/2014/main" id="{9F5B1665-7823-4B65-9CA6-373B04C106C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158200" y="6316234"/>
              <a:ext cx="2854286" cy="1598400"/>
            </a:xfrm>
            <a:prstGeom prst="rect">
              <a:avLst/>
            </a:prstGeom>
          </p:spPr>
        </p:pic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6516D51E-C5EF-493C-A49F-FA5A03131D58}"/>
                </a:ext>
              </a:extLst>
            </p:cNvPr>
            <p:cNvPicPr preferRelativeResize="0">
              <a:picLocks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428568" y="7830000"/>
              <a:ext cx="1587600" cy="1314000"/>
            </a:xfrm>
            <a:prstGeom prst="rect">
              <a:avLst/>
            </a:prstGeom>
          </p:spPr>
        </p:pic>
      </p:grpSp>
      <p:pic>
        <p:nvPicPr>
          <p:cNvPr id="15" name="Graphic 14">
            <a:extLst>
              <a:ext uri="{FF2B5EF4-FFF2-40B4-BE49-F238E27FC236}">
                <a16:creationId xmlns:a16="http://schemas.microsoft.com/office/drawing/2014/main" id="{F6C46E00-3822-4C50-9645-1D8C321873EB}"/>
              </a:ext>
            </a:extLst>
          </p:cNvPr>
          <p:cNvPicPr preferRelativeResize="0">
            <a:picLocks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048635" y="-1"/>
            <a:ext cx="2757600" cy="2061999"/>
          </a:xfrm>
          <a:prstGeom prst="rect">
            <a:avLst/>
          </a:prstGeom>
        </p:spPr>
      </p:pic>
      <p:pic>
        <p:nvPicPr>
          <p:cNvPr id="23" name="Graphic 22">
            <a:extLst>
              <a:ext uri="{FF2B5EF4-FFF2-40B4-BE49-F238E27FC236}">
                <a16:creationId xmlns:a16="http://schemas.microsoft.com/office/drawing/2014/main" id="{806B0370-83C6-482C-A9C3-4659AB1E3CF0}"/>
              </a:ext>
            </a:extLst>
          </p:cNvPr>
          <p:cNvPicPr preferRelativeResize="0">
            <a:picLocks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048635" y="2036065"/>
            <a:ext cx="2757600" cy="1498569"/>
          </a:xfrm>
          <a:prstGeom prst="rect">
            <a:avLst/>
          </a:prstGeom>
        </p:spPr>
      </p:pic>
      <p:pic>
        <p:nvPicPr>
          <p:cNvPr id="35" name="Graphic 34">
            <a:extLst>
              <a:ext uri="{FF2B5EF4-FFF2-40B4-BE49-F238E27FC236}">
                <a16:creationId xmlns:a16="http://schemas.microsoft.com/office/drawing/2014/main" id="{BC672D68-3DAD-4B79-95BD-57D7C75F60A1}"/>
              </a:ext>
            </a:extLst>
          </p:cNvPr>
          <p:cNvPicPr preferRelativeResize="0">
            <a:picLocks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048635" y="3477556"/>
            <a:ext cx="2757600" cy="1497600"/>
          </a:xfrm>
          <a:prstGeom prst="rect">
            <a:avLst/>
          </a:prstGeom>
        </p:spPr>
      </p:pic>
      <p:pic>
        <p:nvPicPr>
          <p:cNvPr id="58" name="Graphic 57">
            <a:extLst>
              <a:ext uri="{FF2B5EF4-FFF2-40B4-BE49-F238E27FC236}">
                <a16:creationId xmlns:a16="http://schemas.microsoft.com/office/drawing/2014/main" id="{B8180608-A80A-409D-B02A-35C4F9DB1EC4}"/>
              </a:ext>
            </a:extLst>
          </p:cNvPr>
          <p:cNvPicPr preferRelativeResize="0">
            <a:picLocks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048635" y="4915656"/>
            <a:ext cx="2757600" cy="1497600"/>
          </a:xfrm>
          <a:prstGeom prst="rect">
            <a:avLst/>
          </a:prstGeom>
        </p:spPr>
      </p:pic>
      <p:pic>
        <p:nvPicPr>
          <p:cNvPr id="71" name="Graphic 70">
            <a:extLst>
              <a:ext uri="{FF2B5EF4-FFF2-40B4-BE49-F238E27FC236}">
                <a16:creationId xmlns:a16="http://schemas.microsoft.com/office/drawing/2014/main" id="{0FF81C97-DE5D-4DFC-83AA-6F65EC3EB8F1}"/>
              </a:ext>
            </a:extLst>
          </p:cNvPr>
          <p:cNvPicPr preferRelativeResize="0">
            <a:picLocks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048635" y="6365084"/>
            <a:ext cx="2757600" cy="1497600"/>
          </a:xfrm>
          <a:prstGeom prst="rect">
            <a:avLst/>
          </a:prstGeom>
        </p:spPr>
      </p:pic>
      <p:pic>
        <p:nvPicPr>
          <p:cNvPr id="90" name="Graphic 89">
            <a:extLst>
              <a:ext uri="{FF2B5EF4-FFF2-40B4-BE49-F238E27FC236}">
                <a16:creationId xmlns:a16="http://schemas.microsoft.com/office/drawing/2014/main" id="{C1A8DC0F-B0F0-4E15-9642-9FC080079EC4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320892" y="7829986"/>
            <a:ext cx="1486800" cy="1308892"/>
          </a:xfrm>
          <a:prstGeom prst="rect">
            <a:avLst/>
          </a:prstGeom>
        </p:spPr>
      </p:pic>
      <p:pic>
        <p:nvPicPr>
          <p:cNvPr id="95" name="Picture 9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46BADA27-1431-44DB-AE87-0052CCA4FACD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29739" y="936065"/>
            <a:ext cx="1416113" cy="1397770"/>
          </a:xfrm>
          <a:prstGeom prst="rect">
            <a:avLst/>
          </a:prstGeom>
        </p:spPr>
      </p:pic>
      <p:sp>
        <p:nvSpPr>
          <p:cNvPr id="96" name="Picture Placeholder 73">
            <a:extLst>
              <a:ext uri="{FF2B5EF4-FFF2-40B4-BE49-F238E27FC236}">
                <a16:creationId xmlns:a16="http://schemas.microsoft.com/office/drawing/2014/main" id="{F2FA5F01-5003-4089-BB04-B5F22F24091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425631" y="918966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pic>
        <p:nvPicPr>
          <p:cNvPr id="97" name="Picture 9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3403E16F-BF67-4BC6-938B-B540E81E3B9A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37955" y="2405424"/>
            <a:ext cx="1416113" cy="1397770"/>
          </a:xfrm>
          <a:prstGeom prst="rect">
            <a:avLst/>
          </a:prstGeom>
        </p:spPr>
      </p:pic>
      <p:sp>
        <p:nvSpPr>
          <p:cNvPr id="98" name="Picture Placeholder 73">
            <a:extLst>
              <a:ext uri="{FF2B5EF4-FFF2-40B4-BE49-F238E27FC236}">
                <a16:creationId xmlns:a16="http://schemas.microsoft.com/office/drawing/2014/main" id="{8ADA19E5-32D4-4E60-A2D3-18859AF0950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2425631" y="2388325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pic>
        <p:nvPicPr>
          <p:cNvPr id="101" name="Picture 10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DA395262-84CF-4F06-A46D-2E49E941DE7D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34351" y="3848851"/>
            <a:ext cx="1416113" cy="1397770"/>
          </a:xfrm>
          <a:prstGeom prst="rect">
            <a:avLst/>
          </a:prstGeom>
        </p:spPr>
      </p:pic>
      <p:sp>
        <p:nvSpPr>
          <p:cNvPr id="102" name="Picture Placeholder 73">
            <a:extLst>
              <a:ext uri="{FF2B5EF4-FFF2-40B4-BE49-F238E27FC236}">
                <a16:creationId xmlns:a16="http://schemas.microsoft.com/office/drawing/2014/main" id="{ECB2E69E-31AD-4FD8-9097-58BA78C1FD4A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2425631" y="3831752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pic>
        <p:nvPicPr>
          <p:cNvPr id="105" name="Picture 10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E76A10D9-295C-442F-97E0-F3CE8AF40C1D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37955" y="5292278"/>
            <a:ext cx="1416113" cy="1397770"/>
          </a:xfrm>
          <a:prstGeom prst="rect">
            <a:avLst/>
          </a:prstGeom>
        </p:spPr>
      </p:pic>
      <p:sp>
        <p:nvSpPr>
          <p:cNvPr id="106" name="Picture Placeholder 73">
            <a:extLst>
              <a:ext uri="{FF2B5EF4-FFF2-40B4-BE49-F238E27FC236}">
                <a16:creationId xmlns:a16="http://schemas.microsoft.com/office/drawing/2014/main" id="{01AFF473-1ADB-4A01-A1C6-CD802CBB0E8A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425631" y="5275179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pic>
        <p:nvPicPr>
          <p:cNvPr id="109" name="Picture 108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C4DBEF57-0E51-47BA-BD9D-6D970FB2520C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37955" y="6726482"/>
            <a:ext cx="1416113" cy="1397770"/>
          </a:xfrm>
          <a:prstGeom prst="rect">
            <a:avLst/>
          </a:prstGeom>
        </p:spPr>
      </p:pic>
      <p:sp>
        <p:nvSpPr>
          <p:cNvPr id="110" name="Picture Placeholder 73">
            <a:extLst>
              <a:ext uri="{FF2B5EF4-FFF2-40B4-BE49-F238E27FC236}">
                <a16:creationId xmlns:a16="http://schemas.microsoft.com/office/drawing/2014/main" id="{67025B7D-364F-4E77-84EE-93E1C3B8D9C1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425631" y="6709383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pic>
        <p:nvPicPr>
          <p:cNvPr id="113" name="Graphic 112">
            <a:extLst>
              <a:ext uri="{FF2B5EF4-FFF2-40B4-BE49-F238E27FC236}">
                <a16:creationId xmlns:a16="http://schemas.microsoft.com/office/drawing/2014/main" id="{2C85FBDC-70FA-43E1-8F6D-59CCDB9A3E81}"/>
              </a:ext>
            </a:extLst>
          </p:cNvPr>
          <p:cNvPicPr preferRelativeResize="0">
            <a:picLocks/>
          </p:cNvPicPr>
          <p:nvPr userDrawn="1"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681048" y="1249835"/>
            <a:ext cx="378000" cy="144000"/>
          </a:xfrm>
          <a:prstGeom prst="rect">
            <a:avLst/>
          </a:prstGeom>
        </p:spPr>
      </p:pic>
      <p:pic>
        <p:nvPicPr>
          <p:cNvPr id="114" name="Graphic 113">
            <a:extLst>
              <a:ext uri="{FF2B5EF4-FFF2-40B4-BE49-F238E27FC236}">
                <a16:creationId xmlns:a16="http://schemas.microsoft.com/office/drawing/2014/main" id="{AF1D5EFC-2A9F-40F0-84DE-9F12D7582A4A}"/>
              </a:ext>
            </a:extLst>
          </p:cNvPr>
          <p:cNvPicPr preferRelativeResize="0">
            <a:picLocks/>
          </p:cNvPicPr>
          <p:nvPr userDrawn="1"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1681048" y="2698235"/>
            <a:ext cx="378000" cy="144000"/>
          </a:xfrm>
          <a:prstGeom prst="rect">
            <a:avLst/>
          </a:prstGeom>
        </p:spPr>
      </p:pic>
      <p:pic>
        <p:nvPicPr>
          <p:cNvPr id="115" name="Graphic 114">
            <a:extLst>
              <a:ext uri="{FF2B5EF4-FFF2-40B4-BE49-F238E27FC236}">
                <a16:creationId xmlns:a16="http://schemas.microsoft.com/office/drawing/2014/main" id="{9BEC8EDD-AC8F-4413-8861-0EAAC6143EBF}"/>
              </a:ext>
            </a:extLst>
          </p:cNvPr>
          <p:cNvPicPr preferRelativeResize="0">
            <a:picLocks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1681048" y="4146635"/>
            <a:ext cx="378000" cy="144000"/>
          </a:xfrm>
          <a:prstGeom prst="rect">
            <a:avLst/>
          </a:prstGeom>
        </p:spPr>
      </p:pic>
      <p:pic>
        <p:nvPicPr>
          <p:cNvPr id="116" name="Graphic 115">
            <a:extLst>
              <a:ext uri="{FF2B5EF4-FFF2-40B4-BE49-F238E27FC236}">
                <a16:creationId xmlns:a16="http://schemas.microsoft.com/office/drawing/2014/main" id="{65B8B11A-6D5B-4222-A3FA-9C529A333AB0}"/>
              </a:ext>
            </a:extLst>
          </p:cNvPr>
          <p:cNvPicPr preferRelativeResize="0">
            <a:picLocks/>
          </p:cNvPicPr>
          <p:nvPr userDrawn="1"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1681048" y="5595035"/>
            <a:ext cx="378000" cy="144000"/>
          </a:xfrm>
          <a:prstGeom prst="rect">
            <a:avLst/>
          </a:prstGeom>
        </p:spPr>
      </p:pic>
      <p:pic>
        <p:nvPicPr>
          <p:cNvPr id="117" name="Graphic 116">
            <a:extLst>
              <a:ext uri="{FF2B5EF4-FFF2-40B4-BE49-F238E27FC236}">
                <a16:creationId xmlns:a16="http://schemas.microsoft.com/office/drawing/2014/main" id="{DEF1451D-B6A1-4704-A941-E48FA3914715}"/>
              </a:ext>
            </a:extLst>
          </p:cNvPr>
          <p:cNvPicPr preferRelativeResize="0">
            <a:picLocks/>
          </p:cNvPicPr>
          <p:nvPr userDrawn="1"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1681048" y="7043434"/>
            <a:ext cx="378000" cy="144000"/>
          </a:xfrm>
          <a:prstGeom prst="rect">
            <a:avLst/>
          </a:prstGeom>
        </p:spPr>
      </p:pic>
      <p:sp>
        <p:nvSpPr>
          <p:cNvPr id="124" name="Title 123">
            <a:extLst>
              <a:ext uri="{FF2B5EF4-FFF2-40B4-BE49-F238E27FC236}">
                <a16:creationId xmlns:a16="http://schemas.microsoft.com/office/drawing/2014/main" id="{B3407580-EBB8-4AA5-B546-D1F3744C9C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45313" y="267973"/>
            <a:ext cx="2260112" cy="920153"/>
          </a:xfrm>
        </p:spPr>
        <p:txBody>
          <a:bodyPr lIns="0" tIns="0" rIns="0" bIns="0">
            <a:noAutofit/>
          </a:bodyPr>
          <a:lstStyle>
            <a:lvl1pPr algn="r">
              <a:defRPr sz="3100" b="1"/>
            </a:lvl1pPr>
          </a:lstStyle>
          <a:p>
            <a:r>
              <a:rPr lang="en-US" dirty="0"/>
              <a:t>PRODUCT</a:t>
            </a:r>
            <a:br>
              <a:rPr lang="en-US" dirty="0"/>
            </a:br>
            <a:r>
              <a:rPr lang="en-US" dirty="0"/>
              <a:t>ROADMAP</a:t>
            </a:r>
            <a:endParaRPr lang="ru-RU" dirty="0"/>
          </a:p>
        </p:txBody>
      </p:sp>
      <p:sp>
        <p:nvSpPr>
          <p:cNvPr id="126" name="Text Placeholder 125">
            <a:extLst>
              <a:ext uri="{FF2B5EF4-FFF2-40B4-BE49-F238E27FC236}">
                <a16:creationId xmlns:a16="http://schemas.microsoft.com/office/drawing/2014/main" id="{61E9C073-FC12-4172-943F-F20E258E608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167711" y="1895661"/>
            <a:ext cx="914400" cy="304102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27" name="Text Placeholder 125">
            <a:extLst>
              <a:ext uri="{FF2B5EF4-FFF2-40B4-BE49-F238E27FC236}">
                <a16:creationId xmlns:a16="http://schemas.microsoft.com/office/drawing/2014/main" id="{0C7C304C-05C9-4DB2-B0B0-74D44D8D141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170254" y="2204148"/>
            <a:ext cx="1407768" cy="638087"/>
          </a:xfrm>
        </p:spPr>
        <p:txBody>
          <a:bodyPr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9" name="Text Placeholder 125">
            <a:extLst>
              <a:ext uri="{FF2B5EF4-FFF2-40B4-BE49-F238E27FC236}">
                <a16:creationId xmlns:a16="http://schemas.microsoft.com/office/drawing/2014/main" id="{F57246CD-9926-4879-B191-79E7A54314A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167711" y="3343572"/>
            <a:ext cx="914400" cy="304102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30" name="Text Placeholder 125">
            <a:extLst>
              <a:ext uri="{FF2B5EF4-FFF2-40B4-BE49-F238E27FC236}">
                <a16:creationId xmlns:a16="http://schemas.microsoft.com/office/drawing/2014/main" id="{9936E90E-F2B3-4E38-B811-25ED33DA3A9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5170254" y="3652059"/>
            <a:ext cx="1407768" cy="638087"/>
          </a:xfrm>
        </p:spPr>
        <p:txBody>
          <a:bodyPr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1" name="Text Placeholder 125">
            <a:extLst>
              <a:ext uri="{FF2B5EF4-FFF2-40B4-BE49-F238E27FC236}">
                <a16:creationId xmlns:a16="http://schemas.microsoft.com/office/drawing/2014/main" id="{09319DEE-EC4D-4A76-B160-394553CFA6C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167711" y="4791483"/>
            <a:ext cx="914400" cy="304102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32" name="Text Placeholder 125">
            <a:extLst>
              <a:ext uri="{FF2B5EF4-FFF2-40B4-BE49-F238E27FC236}">
                <a16:creationId xmlns:a16="http://schemas.microsoft.com/office/drawing/2014/main" id="{1FD9D20E-0961-46BE-87E2-F9C4F76B60C4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5170254" y="5099970"/>
            <a:ext cx="1407768" cy="638087"/>
          </a:xfrm>
        </p:spPr>
        <p:txBody>
          <a:bodyPr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3" name="Text Placeholder 125">
            <a:extLst>
              <a:ext uri="{FF2B5EF4-FFF2-40B4-BE49-F238E27FC236}">
                <a16:creationId xmlns:a16="http://schemas.microsoft.com/office/drawing/2014/main" id="{43063DE6-06A7-4B93-A9B1-56B792F462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167711" y="6239394"/>
            <a:ext cx="914400" cy="304102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34" name="Text Placeholder 125">
            <a:extLst>
              <a:ext uri="{FF2B5EF4-FFF2-40B4-BE49-F238E27FC236}">
                <a16:creationId xmlns:a16="http://schemas.microsoft.com/office/drawing/2014/main" id="{CC35E657-25FD-4CFB-93D1-5D8FDFD4205C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5170254" y="6547881"/>
            <a:ext cx="1407768" cy="638087"/>
          </a:xfrm>
        </p:spPr>
        <p:txBody>
          <a:bodyPr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5" name="Text Placeholder 125">
            <a:extLst>
              <a:ext uri="{FF2B5EF4-FFF2-40B4-BE49-F238E27FC236}">
                <a16:creationId xmlns:a16="http://schemas.microsoft.com/office/drawing/2014/main" id="{D4A639A1-4C42-4815-9CE3-2E8328F3658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167711" y="7687306"/>
            <a:ext cx="914400" cy="304102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36" name="Text Placeholder 125">
            <a:extLst>
              <a:ext uri="{FF2B5EF4-FFF2-40B4-BE49-F238E27FC236}">
                <a16:creationId xmlns:a16="http://schemas.microsoft.com/office/drawing/2014/main" id="{B3269007-346F-4FD2-B1DF-C0ABF16C69E1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5170254" y="7995793"/>
            <a:ext cx="1407768" cy="638087"/>
          </a:xfrm>
        </p:spPr>
        <p:txBody>
          <a:bodyPr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7" name="Text Placeholder 125">
            <a:extLst>
              <a:ext uri="{FF2B5EF4-FFF2-40B4-BE49-F238E27FC236}">
                <a16:creationId xmlns:a16="http://schemas.microsoft.com/office/drawing/2014/main" id="{2DD4B9A1-260C-47E9-85AF-839662A27B09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77302" y="1175082"/>
            <a:ext cx="914400" cy="304102"/>
          </a:xfrm>
        </p:spPr>
        <p:txBody>
          <a:bodyPr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38" name="Text Placeholder 125">
            <a:extLst>
              <a:ext uri="{FF2B5EF4-FFF2-40B4-BE49-F238E27FC236}">
                <a16:creationId xmlns:a16="http://schemas.microsoft.com/office/drawing/2014/main" id="{1DDF711E-F1E1-4741-BED9-423C39E062A1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283934" y="1479193"/>
            <a:ext cx="1407768" cy="638087"/>
          </a:xfrm>
        </p:spPr>
        <p:txBody>
          <a:bodyPr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9" name="Text Placeholder 125">
            <a:extLst>
              <a:ext uri="{FF2B5EF4-FFF2-40B4-BE49-F238E27FC236}">
                <a16:creationId xmlns:a16="http://schemas.microsoft.com/office/drawing/2014/main" id="{77BB882E-219A-476E-8B3E-23001520D76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77302" y="2627477"/>
            <a:ext cx="914400" cy="304102"/>
          </a:xfrm>
        </p:spPr>
        <p:txBody>
          <a:bodyPr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40" name="Text Placeholder 125">
            <a:extLst>
              <a:ext uri="{FF2B5EF4-FFF2-40B4-BE49-F238E27FC236}">
                <a16:creationId xmlns:a16="http://schemas.microsoft.com/office/drawing/2014/main" id="{89DFFD7A-9DD2-44B5-99C2-25902B382824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283934" y="2931588"/>
            <a:ext cx="1407768" cy="638087"/>
          </a:xfrm>
        </p:spPr>
        <p:txBody>
          <a:bodyPr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1" name="Text Placeholder 125">
            <a:extLst>
              <a:ext uri="{FF2B5EF4-FFF2-40B4-BE49-F238E27FC236}">
                <a16:creationId xmlns:a16="http://schemas.microsoft.com/office/drawing/2014/main" id="{F30C0AAF-6652-4351-8462-0E29AB69924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77302" y="4079872"/>
            <a:ext cx="914400" cy="304102"/>
          </a:xfrm>
        </p:spPr>
        <p:txBody>
          <a:bodyPr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42" name="Text Placeholder 125">
            <a:extLst>
              <a:ext uri="{FF2B5EF4-FFF2-40B4-BE49-F238E27FC236}">
                <a16:creationId xmlns:a16="http://schemas.microsoft.com/office/drawing/2014/main" id="{CD8B9314-7C43-4A64-BE27-81EC4D690E96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283934" y="4383983"/>
            <a:ext cx="1407768" cy="638087"/>
          </a:xfrm>
        </p:spPr>
        <p:txBody>
          <a:bodyPr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3" name="Text Placeholder 125">
            <a:extLst>
              <a:ext uri="{FF2B5EF4-FFF2-40B4-BE49-F238E27FC236}">
                <a16:creationId xmlns:a16="http://schemas.microsoft.com/office/drawing/2014/main" id="{76C8DAF6-BCAA-4A6A-8584-CBACCC55D4A9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77302" y="5532268"/>
            <a:ext cx="914400" cy="304102"/>
          </a:xfrm>
        </p:spPr>
        <p:txBody>
          <a:bodyPr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44" name="Text Placeholder 125">
            <a:extLst>
              <a:ext uri="{FF2B5EF4-FFF2-40B4-BE49-F238E27FC236}">
                <a16:creationId xmlns:a16="http://schemas.microsoft.com/office/drawing/2014/main" id="{67BC4A97-C4FB-421D-94A4-6782498E5DBE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283934" y="5836379"/>
            <a:ext cx="1407768" cy="638087"/>
          </a:xfrm>
        </p:spPr>
        <p:txBody>
          <a:bodyPr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5" name="Text Placeholder 125">
            <a:extLst>
              <a:ext uri="{FF2B5EF4-FFF2-40B4-BE49-F238E27FC236}">
                <a16:creationId xmlns:a16="http://schemas.microsoft.com/office/drawing/2014/main" id="{0E9F45AE-C3A2-491A-B767-3DDAD7726AFE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777302" y="6984664"/>
            <a:ext cx="914400" cy="304102"/>
          </a:xfrm>
        </p:spPr>
        <p:txBody>
          <a:bodyPr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46" name="Text Placeholder 125">
            <a:extLst>
              <a:ext uri="{FF2B5EF4-FFF2-40B4-BE49-F238E27FC236}">
                <a16:creationId xmlns:a16="http://schemas.microsoft.com/office/drawing/2014/main" id="{C6C593EB-C5A3-477B-AF33-06A1FC9C2D5A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283934" y="7288775"/>
            <a:ext cx="1407768" cy="638087"/>
          </a:xfrm>
        </p:spPr>
        <p:txBody>
          <a:bodyPr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8" name="Text Placeholder 125">
            <a:extLst>
              <a:ext uri="{FF2B5EF4-FFF2-40B4-BE49-F238E27FC236}">
                <a16:creationId xmlns:a16="http://schemas.microsoft.com/office/drawing/2014/main" id="{1BAD5442-3EEA-4CC9-8722-EE38EFAB42A4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284434" y="7976772"/>
            <a:ext cx="1407768" cy="827894"/>
          </a:xfrm>
        </p:spPr>
        <p:txBody>
          <a:bodyPr>
            <a:noAutofit/>
          </a:bodyPr>
          <a:lstStyle>
            <a:lvl1pPr marL="0" indent="0" algn="l">
              <a:buNone/>
              <a:defRPr sz="31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br>
              <a:rPr lang="en-US" dirty="0"/>
            </a:br>
            <a:r>
              <a:rPr lang="en-US" dirty="0"/>
              <a:t>20YY</a:t>
            </a:r>
            <a:endParaRPr lang="ru-RU" dirty="0"/>
          </a:p>
        </p:txBody>
      </p:sp>
      <p:pic>
        <p:nvPicPr>
          <p:cNvPr id="151" name="Graphic 150">
            <a:extLst>
              <a:ext uri="{FF2B5EF4-FFF2-40B4-BE49-F238E27FC236}">
                <a16:creationId xmlns:a16="http://schemas.microsoft.com/office/drawing/2014/main" id="{6E7D6CD0-B65D-490C-BB82-4F861318EB09}"/>
              </a:ext>
            </a:extLst>
          </p:cNvPr>
          <p:cNvPicPr>
            <a:picLocks noChangeAspect="1"/>
          </p:cNvPicPr>
          <p:nvPr userDrawn="1"/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1442107" y="8390719"/>
            <a:ext cx="86400" cy="86400"/>
          </a:xfrm>
          <a:prstGeom prst="rect">
            <a:avLst/>
          </a:prstGeom>
        </p:spPr>
      </p:pic>
      <p:pic>
        <p:nvPicPr>
          <p:cNvPr id="152" name="Graphic 151">
            <a:extLst>
              <a:ext uri="{FF2B5EF4-FFF2-40B4-BE49-F238E27FC236}">
                <a16:creationId xmlns:a16="http://schemas.microsoft.com/office/drawing/2014/main" id="{1B7EC4F3-1509-4925-BD92-54C58B32BD9F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3">
            <a:extLs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>
            <a:off x="2145600" y="0"/>
            <a:ext cx="2566800" cy="2060368"/>
          </a:xfrm>
          <a:prstGeom prst="rect">
            <a:avLst/>
          </a:prstGeom>
        </p:spPr>
      </p:pic>
      <p:sp>
        <p:nvSpPr>
          <p:cNvPr id="162" name="Picture Placeholder 161">
            <a:extLst>
              <a:ext uri="{FF2B5EF4-FFF2-40B4-BE49-F238E27FC236}">
                <a16:creationId xmlns:a16="http://schemas.microsoft.com/office/drawing/2014/main" id="{F870B909-72EA-4D59-9577-5B30CD8BAECC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>
          <a:xfrm>
            <a:off x="1256502" y="76870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sp>
        <p:nvSpPr>
          <p:cNvPr id="163" name="Picture Placeholder 161">
            <a:extLst>
              <a:ext uri="{FF2B5EF4-FFF2-40B4-BE49-F238E27FC236}">
                <a16:creationId xmlns:a16="http://schemas.microsoft.com/office/drawing/2014/main" id="{CDA0B0E1-512A-4F96-9FDF-B4DA609D921F}"/>
              </a:ext>
            </a:extLst>
          </p:cNvPr>
          <p:cNvSpPr>
            <a:spLocks noGrp="1"/>
          </p:cNvSpPr>
          <p:nvPr>
            <p:ph type="pic" sz="quarter" idx="51"/>
          </p:nvPr>
        </p:nvSpPr>
        <p:spPr>
          <a:xfrm>
            <a:off x="1256502" y="221410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sp>
        <p:nvSpPr>
          <p:cNvPr id="164" name="Picture Placeholder 161">
            <a:extLst>
              <a:ext uri="{FF2B5EF4-FFF2-40B4-BE49-F238E27FC236}">
                <a16:creationId xmlns:a16="http://schemas.microsoft.com/office/drawing/2014/main" id="{048F318E-3204-4389-942D-101D5836C9D8}"/>
              </a:ext>
            </a:extLst>
          </p:cNvPr>
          <p:cNvSpPr>
            <a:spLocks noGrp="1"/>
          </p:cNvSpPr>
          <p:nvPr>
            <p:ph type="pic" sz="quarter" idx="52"/>
          </p:nvPr>
        </p:nvSpPr>
        <p:spPr>
          <a:xfrm>
            <a:off x="1256502" y="365950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sp>
        <p:nvSpPr>
          <p:cNvPr id="165" name="Picture Placeholder 161">
            <a:extLst>
              <a:ext uri="{FF2B5EF4-FFF2-40B4-BE49-F238E27FC236}">
                <a16:creationId xmlns:a16="http://schemas.microsoft.com/office/drawing/2014/main" id="{2CCFF41C-8ABD-40A6-B8DE-716AC102A4E1}"/>
              </a:ext>
            </a:extLst>
          </p:cNvPr>
          <p:cNvSpPr>
            <a:spLocks noGrp="1"/>
          </p:cNvSpPr>
          <p:nvPr>
            <p:ph type="pic" sz="quarter" idx="53"/>
          </p:nvPr>
        </p:nvSpPr>
        <p:spPr>
          <a:xfrm>
            <a:off x="1256502" y="510490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sp>
        <p:nvSpPr>
          <p:cNvPr id="166" name="Picture Placeholder 161">
            <a:extLst>
              <a:ext uri="{FF2B5EF4-FFF2-40B4-BE49-F238E27FC236}">
                <a16:creationId xmlns:a16="http://schemas.microsoft.com/office/drawing/2014/main" id="{BD4BA0D9-906A-4550-921F-8DEF8B5F67F5}"/>
              </a:ext>
            </a:extLst>
          </p:cNvPr>
          <p:cNvSpPr>
            <a:spLocks noGrp="1"/>
          </p:cNvSpPr>
          <p:nvPr>
            <p:ph type="pic" sz="quarter" idx="54"/>
          </p:nvPr>
        </p:nvSpPr>
        <p:spPr>
          <a:xfrm>
            <a:off x="1256502" y="6550306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sp>
        <p:nvSpPr>
          <p:cNvPr id="167" name="Picture Placeholder 161">
            <a:extLst>
              <a:ext uri="{FF2B5EF4-FFF2-40B4-BE49-F238E27FC236}">
                <a16:creationId xmlns:a16="http://schemas.microsoft.com/office/drawing/2014/main" id="{38A03188-2028-4987-8540-3F92BAA01C04}"/>
              </a:ext>
            </a:extLst>
          </p:cNvPr>
          <p:cNvSpPr>
            <a:spLocks noGrp="1"/>
          </p:cNvSpPr>
          <p:nvPr>
            <p:ph type="pic" sz="quarter" idx="55"/>
          </p:nvPr>
        </p:nvSpPr>
        <p:spPr>
          <a:xfrm>
            <a:off x="5170254" y="146615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sp>
        <p:nvSpPr>
          <p:cNvPr id="168" name="Picture Placeholder 161">
            <a:extLst>
              <a:ext uri="{FF2B5EF4-FFF2-40B4-BE49-F238E27FC236}">
                <a16:creationId xmlns:a16="http://schemas.microsoft.com/office/drawing/2014/main" id="{E852A18B-1B0E-4D14-A3B5-90901651D9AD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5170254" y="291155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sp>
        <p:nvSpPr>
          <p:cNvPr id="169" name="Picture Placeholder 161">
            <a:extLst>
              <a:ext uri="{FF2B5EF4-FFF2-40B4-BE49-F238E27FC236}">
                <a16:creationId xmlns:a16="http://schemas.microsoft.com/office/drawing/2014/main" id="{E3CBC1C2-A558-473B-B432-5EA0DF907D4F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5170254" y="435695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sp>
        <p:nvSpPr>
          <p:cNvPr id="170" name="Picture Placeholder 161">
            <a:extLst>
              <a:ext uri="{FF2B5EF4-FFF2-40B4-BE49-F238E27FC236}">
                <a16:creationId xmlns:a16="http://schemas.microsoft.com/office/drawing/2014/main" id="{4DE9035A-302D-4F90-9635-EFCB5C1CA7B5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5170254" y="580235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sp>
        <p:nvSpPr>
          <p:cNvPr id="171" name="Picture Placeholder 161">
            <a:extLst>
              <a:ext uri="{FF2B5EF4-FFF2-40B4-BE49-F238E27FC236}">
                <a16:creationId xmlns:a16="http://schemas.microsoft.com/office/drawing/2014/main" id="{E3AC4923-7437-4A2F-9E25-AF9781EC54A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5170254" y="7247756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pic>
        <p:nvPicPr>
          <p:cNvPr id="178" name="Graphic 177">
            <a:extLst>
              <a:ext uri="{FF2B5EF4-FFF2-40B4-BE49-F238E27FC236}">
                <a16:creationId xmlns:a16="http://schemas.microsoft.com/office/drawing/2014/main" id="{3149A7F4-4CDA-4E4A-8A0E-916FFE64A687}"/>
              </a:ext>
            </a:extLst>
          </p:cNvPr>
          <p:cNvPicPr preferRelativeResize="0">
            <a:picLocks/>
          </p:cNvPicPr>
          <p:nvPr userDrawn="1"/>
        </p:nvPicPr>
        <p:blipFill>
          <a:blip r:embed="rId35">
            <a:extLst>
              <a:ext uri="{96DAC541-7B7A-43D3-8B79-37D633B846F1}">
                <asvg:svgBlip xmlns:asvg="http://schemas.microsoft.com/office/drawing/2016/SVG/main" r:embed="rId36"/>
              </a:ext>
            </a:extLst>
          </a:blip>
          <a:stretch>
            <a:fillRect/>
          </a:stretch>
        </p:blipFill>
        <p:spPr>
          <a:xfrm>
            <a:off x="4579416" y="1979319"/>
            <a:ext cx="594000" cy="144000"/>
          </a:xfrm>
          <a:prstGeom prst="rect">
            <a:avLst/>
          </a:prstGeom>
        </p:spPr>
      </p:pic>
      <p:pic>
        <p:nvPicPr>
          <p:cNvPr id="179" name="Graphic 178">
            <a:extLst>
              <a:ext uri="{FF2B5EF4-FFF2-40B4-BE49-F238E27FC236}">
                <a16:creationId xmlns:a16="http://schemas.microsoft.com/office/drawing/2014/main" id="{16F8F551-DF22-4154-9160-E3D1BE3ED58B}"/>
              </a:ext>
            </a:extLst>
          </p:cNvPr>
          <p:cNvPicPr preferRelativeResize="0">
            <a:picLocks/>
          </p:cNvPicPr>
          <p:nvPr userDrawn="1"/>
        </p:nvPicPr>
        <p:blipFill>
          <a:blip r:embed="rId37">
            <a:extLst>
              <a:ext uri="{96DAC541-7B7A-43D3-8B79-37D633B846F1}">
                <asvg:svgBlip xmlns:asvg="http://schemas.microsoft.com/office/drawing/2016/SVG/main" r:embed="rId38"/>
              </a:ext>
            </a:extLst>
          </a:blip>
          <a:stretch>
            <a:fillRect/>
          </a:stretch>
        </p:blipFill>
        <p:spPr>
          <a:xfrm>
            <a:off x="4579416" y="3417350"/>
            <a:ext cx="594000" cy="144000"/>
          </a:xfrm>
          <a:prstGeom prst="rect">
            <a:avLst/>
          </a:prstGeom>
        </p:spPr>
      </p:pic>
      <p:pic>
        <p:nvPicPr>
          <p:cNvPr id="180" name="Graphic 179">
            <a:extLst>
              <a:ext uri="{FF2B5EF4-FFF2-40B4-BE49-F238E27FC236}">
                <a16:creationId xmlns:a16="http://schemas.microsoft.com/office/drawing/2014/main" id="{DFAB86E6-909B-4AA9-8F44-2A7709C04949}"/>
              </a:ext>
            </a:extLst>
          </p:cNvPr>
          <p:cNvPicPr preferRelativeResize="0">
            <a:picLocks/>
          </p:cNvPicPr>
          <p:nvPr userDrawn="1"/>
        </p:nvPicPr>
        <p:blipFill>
          <a:blip r:embed="rId39">
            <a:extLst>
              <a:ext uri="{96DAC541-7B7A-43D3-8B79-37D633B846F1}">
                <asvg:svgBlip xmlns:asvg="http://schemas.microsoft.com/office/drawing/2016/SVG/main" r:embed="rId40"/>
              </a:ext>
            </a:extLst>
          </a:blip>
          <a:stretch>
            <a:fillRect/>
          </a:stretch>
        </p:blipFill>
        <p:spPr>
          <a:xfrm>
            <a:off x="4579416" y="4866034"/>
            <a:ext cx="594000" cy="144000"/>
          </a:xfrm>
          <a:prstGeom prst="rect">
            <a:avLst/>
          </a:prstGeom>
        </p:spPr>
      </p:pic>
      <p:pic>
        <p:nvPicPr>
          <p:cNvPr id="157" name="Graphic 156">
            <a:extLst>
              <a:ext uri="{FF2B5EF4-FFF2-40B4-BE49-F238E27FC236}">
                <a16:creationId xmlns:a16="http://schemas.microsoft.com/office/drawing/2014/main" id="{12B89D1D-8F9E-48DE-B231-5DDE8D36E103}"/>
              </a:ext>
            </a:extLst>
          </p:cNvPr>
          <p:cNvPicPr>
            <a:picLocks noChangeAspect="1"/>
          </p:cNvPicPr>
          <p:nvPr userDrawn="1"/>
        </p:nvPicPr>
        <p:blipFill>
          <a:blip r:embed="rId41">
            <a:extLs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2152832" y="5009312"/>
            <a:ext cx="2566800" cy="1385056"/>
          </a:xfrm>
          <a:prstGeom prst="rect">
            <a:avLst/>
          </a:prstGeom>
        </p:spPr>
      </p:pic>
      <p:pic>
        <p:nvPicPr>
          <p:cNvPr id="153" name="Graphic 152">
            <a:extLst>
              <a:ext uri="{FF2B5EF4-FFF2-40B4-BE49-F238E27FC236}">
                <a16:creationId xmlns:a16="http://schemas.microsoft.com/office/drawing/2014/main" id="{4158ADA4-93AF-432F-98CD-D9F668C98B75}"/>
              </a:ext>
            </a:extLst>
          </p:cNvPr>
          <p:cNvPicPr>
            <a:picLocks noChangeAspect="1"/>
          </p:cNvPicPr>
          <p:nvPr userDrawn="1"/>
        </p:nvPicPr>
        <p:blipFill>
          <a:blip r:embed="rId41">
            <a:extLs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2148738" y="3555065"/>
            <a:ext cx="2566800" cy="1385056"/>
          </a:xfrm>
          <a:prstGeom prst="rect">
            <a:avLst/>
          </a:prstGeom>
        </p:spPr>
      </p:pic>
      <p:pic>
        <p:nvPicPr>
          <p:cNvPr id="99" name="Picture 98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032C3018-06F9-4DE4-BFE6-0E9FCBBDABEE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40875" y="3107912"/>
            <a:ext cx="1416113" cy="1397770"/>
          </a:xfrm>
          <a:prstGeom prst="rect">
            <a:avLst/>
          </a:prstGeom>
        </p:spPr>
      </p:pic>
      <p:sp>
        <p:nvSpPr>
          <p:cNvPr id="100" name="Picture Placeholder 73">
            <a:extLst>
              <a:ext uri="{FF2B5EF4-FFF2-40B4-BE49-F238E27FC236}">
                <a16:creationId xmlns:a16="http://schemas.microsoft.com/office/drawing/2014/main" id="{A87F9CD2-C878-4F63-863E-C34F056E00C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631876" y="3090813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pic>
        <p:nvPicPr>
          <p:cNvPr id="103" name="Picture 102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4AFB5FB4-1CBF-4F80-A9F9-873851BF8A1B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49091" y="4547626"/>
            <a:ext cx="1416113" cy="1397770"/>
          </a:xfrm>
          <a:prstGeom prst="rect">
            <a:avLst/>
          </a:prstGeom>
        </p:spPr>
      </p:pic>
      <p:sp>
        <p:nvSpPr>
          <p:cNvPr id="104" name="Picture Placeholder 73">
            <a:extLst>
              <a:ext uri="{FF2B5EF4-FFF2-40B4-BE49-F238E27FC236}">
                <a16:creationId xmlns:a16="http://schemas.microsoft.com/office/drawing/2014/main" id="{9F0D59E8-AB95-48A3-A6C7-D58CFAD149A4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631876" y="4530527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pic>
        <p:nvPicPr>
          <p:cNvPr id="181" name="Graphic 180">
            <a:extLst>
              <a:ext uri="{FF2B5EF4-FFF2-40B4-BE49-F238E27FC236}">
                <a16:creationId xmlns:a16="http://schemas.microsoft.com/office/drawing/2014/main" id="{9E752783-DDE2-44F7-B86A-1EF50472DCD7}"/>
              </a:ext>
            </a:extLst>
          </p:cNvPr>
          <p:cNvPicPr preferRelativeResize="0">
            <a:picLocks/>
          </p:cNvPicPr>
          <p:nvPr userDrawn="1"/>
        </p:nvPicPr>
        <p:blipFill>
          <a:blip r:embed="rId43">
            <a:extLst>
              <a:ext uri="{96DAC541-7B7A-43D3-8B79-37D633B846F1}">
                <asvg:svgBlip xmlns:asvg="http://schemas.microsoft.com/office/drawing/2016/SVG/main" r:embed="rId44"/>
              </a:ext>
            </a:extLst>
          </a:blip>
          <a:stretch>
            <a:fillRect/>
          </a:stretch>
        </p:blipFill>
        <p:spPr>
          <a:xfrm>
            <a:off x="4579416" y="6317529"/>
            <a:ext cx="594000" cy="144000"/>
          </a:xfrm>
          <a:prstGeom prst="rect">
            <a:avLst/>
          </a:prstGeom>
        </p:spPr>
      </p:pic>
      <p:pic>
        <p:nvPicPr>
          <p:cNvPr id="107" name="Picture 10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BEA68911-A091-421B-BD18-C7DE7DD3074D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54756" y="5996858"/>
            <a:ext cx="1416113" cy="1397770"/>
          </a:xfrm>
          <a:prstGeom prst="rect">
            <a:avLst/>
          </a:prstGeom>
        </p:spPr>
      </p:pic>
      <p:sp>
        <p:nvSpPr>
          <p:cNvPr id="108" name="Picture Placeholder 73">
            <a:extLst>
              <a:ext uri="{FF2B5EF4-FFF2-40B4-BE49-F238E27FC236}">
                <a16:creationId xmlns:a16="http://schemas.microsoft.com/office/drawing/2014/main" id="{FFA6074B-E2C1-4676-BABB-F9A4E168F48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631876" y="5979759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pic>
        <p:nvPicPr>
          <p:cNvPr id="182" name="Graphic 181">
            <a:extLst>
              <a:ext uri="{FF2B5EF4-FFF2-40B4-BE49-F238E27FC236}">
                <a16:creationId xmlns:a16="http://schemas.microsoft.com/office/drawing/2014/main" id="{527C0226-D714-4BF7-911E-5D62B88B7447}"/>
              </a:ext>
            </a:extLst>
          </p:cNvPr>
          <p:cNvPicPr preferRelativeResize="0">
            <a:picLocks/>
          </p:cNvPicPr>
          <p:nvPr userDrawn="1"/>
        </p:nvPicPr>
        <p:blipFill>
          <a:blip r:embed="rId45">
            <a:extLst>
              <a:ext uri="{96DAC541-7B7A-43D3-8B79-37D633B846F1}">
                <asvg:svgBlip xmlns:asvg="http://schemas.microsoft.com/office/drawing/2016/SVG/main" r:embed="rId46"/>
              </a:ext>
            </a:extLst>
          </a:blip>
          <a:stretch>
            <a:fillRect/>
          </a:stretch>
        </p:blipFill>
        <p:spPr>
          <a:xfrm>
            <a:off x="4579416" y="7765280"/>
            <a:ext cx="594000" cy="144000"/>
          </a:xfrm>
          <a:prstGeom prst="rect">
            <a:avLst/>
          </a:prstGeom>
        </p:spPr>
      </p:pic>
      <p:pic>
        <p:nvPicPr>
          <p:cNvPr id="111" name="Picture 11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2BBFF7AD-7F35-4F2A-9989-3561F0CE6A7A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57307" y="7446090"/>
            <a:ext cx="1416113" cy="1397770"/>
          </a:xfrm>
          <a:prstGeom prst="rect">
            <a:avLst/>
          </a:prstGeom>
        </p:spPr>
      </p:pic>
      <p:sp>
        <p:nvSpPr>
          <p:cNvPr id="112" name="Picture Placeholder 73">
            <a:extLst>
              <a:ext uri="{FF2B5EF4-FFF2-40B4-BE49-F238E27FC236}">
                <a16:creationId xmlns:a16="http://schemas.microsoft.com/office/drawing/2014/main" id="{B6C2A255-BD7D-48FE-9AC9-EA2DBD4B940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631876" y="7428991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pic>
        <p:nvPicPr>
          <p:cNvPr id="183" name="Graphic 182">
            <a:extLst>
              <a:ext uri="{FF2B5EF4-FFF2-40B4-BE49-F238E27FC236}">
                <a16:creationId xmlns:a16="http://schemas.microsoft.com/office/drawing/2014/main" id="{4B2E0E94-8E68-4B4C-8A38-B19A52D69894}"/>
              </a:ext>
            </a:extLst>
          </p:cNvPr>
          <p:cNvPicPr preferRelativeResize="0">
            <a:picLocks/>
          </p:cNvPicPr>
          <p:nvPr userDrawn="1"/>
        </p:nvPicPr>
        <p:blipFill>
          <a:blip r:embed="rId47">
            <a:extLst>
              <a:ext uri="{96DAC541-7B7A-43D3-8B79-37D633B846F1}">
                <asvg:svgBlip xmlns:asvg="http://schemas.microsoft.com/office/drawing/2016/SVG/main" r:embed="rId48"/>
              </a:ext>
            </a:extLst>
          </a:blip>
          <a:stretch>
            <a:fillRect/>
          </a:stretch>
        </p:blipFill>
        <p:spPr>
          <a:xfrm>
            <a:off x="3425663" y="7822766"/>
            <a:ext cx="1296000" cy="1308706"/>
          </a:xfrm>
          <a:prstGeom prst="rect">
            <a:avLst/>
          </a:prstGeom>
        </p:spPr>
      </p:pic>
      <p:pic>
        <p:nvPicPr>
          <p:cNvPr id="159" name="Graphic 158">
            <a:extLst>
              <a:ext uri="{FF2B5EF4-FFF2-40B4-BE49-F238E27FC236}">
                <a16:creationId xmlns:a16="http://schemas.microsoft.com/office/drawing/2014/main" id="{A5488CC7-053D-4AC5-AE92-5E975339AA56}"/>
              </a:ext>
            </a:extLst>
          </p:cNvPr>
          <p:cNvPicPr>
            <a:picLocks noChangeAspect="1"/>
          </p:cNvPicPr>
          <p:nvPr userDrawn="1"/>
        </p:nvPicPr>
        <p:blipFill>
          <a:blip r:embed="rId41">
            <a:extLs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2153339" y="6443645"/>
            <a:ext cx="2566800" cy="1385056"/>
          </a:xfrm>
          <a:prstGeom prst="rect">
            <a:avLst/>
          </a:prstGeom>
        </p:spPr>
      </p:pic>
      <p:pic>
        <p:nvPicPr>
          <p:cNvPr id="184" name="Graphic 183">
            <a:extLst>
              <a:ext uri="{FF2B5EF4-FFF2-40B4-BE49-F238E27FC236}">
                <a16:creationId xmlns:a16="http://schemas.microsoft.com/office/drawing/2014/main" id="{46B3D8DB-F765-46B6-82B1-506B5A369130}"/>
              </a:ext>
            </a:extLst>
          </p:cNvPr>
          <p:cNvPicPr>
            <a:picLocks noChangeAspect="1"/>
          </p:cNvPicPr>
          <p:nvPr userDrawn="1"/>
        </p:nvPicPr>
        <p:blipFill>
          <a:blip r:embed="rId41">
            <a:extLs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2145600" y="2140857"/>
            <a:ext cx="2566800" cy="1385056"/>
          </a:xfrm>
          <a:prstGeom prst="rect">
            <a:avLst/>
          </a:prstGeom>
        </p:spPr>
      </p:pic>
      <p:pic>
        <p:nvPicPr>
          <p:cNvPr id="92" name="Picture 91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F144D1E4-253E-4973-990D-A790780C28F3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22878" y="1657315"/>
            <a:ext cx="1416113" cy="1397770"/>
          </a:xfrm>
          <a:prstGeom prst="rect">
            <a:avLst/>
          </a:prstGeom>
        </p:spPr>
      </p:pic>
      <p:sp>
        <p:nvSpPr>
          <p:cNvPr id="75" name="Picture Placeholder 73">
            <a:extLst>
              <a:ext uri="{FF2B5EF4-FFF2-40B4-BE49-F238E27FC236}">
                <a16:creationId xmlns:a16="http://schemas.microsoft.com/office/drawing/2014/main" id="{79E08CEB-DD89-4B29-8641-C4EE0A4853B3}"/>
              </a:ext>
            </a:extLst>
          </p:cNvPr>
          <p:cNvSpPr>
            <a:spLocks noGrp="1"/>
          </p:cNvSpPr>
          <p:nvPr userDrawn="1">
            <p:ph type="pic" sz="quarter" idx="11"/>
          </p:nvPr>
        </p:nvSpPr>
        <p:spPr>
          <a:xfrm>
            <a:off x="3631876" y="1640216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0577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8" userDrawn="1">
          <p15:clr>
            <a:srgbClr val="FBAE40"/>
          </p15:clr>
        </p15:guide>
        <p15:guide id="2" pos="2160" userDrawn="1">
          <p15:clr>
            <a:srgbClr val="FBAE40"/>
          </p15:clr>
        </p15:guide>
        <p15:guide id="3" pos="164" userDrawn="1">
          <p15:clr>
            <a:srgbClr val="FBAE40"/>
          </p15:clr>
        </p15:guide>
        <p15:guide id="4" pos="4156" userDrawn="1">
          <p15:clr>
            <a:srgbClr val="FBAE40"/>
          </p15:clr>
        </p15:guide>
        <p15:guide id="12" orient="horz" pos="560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2F647-C18C-465F-9B33-BCB3C67650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D2E128-EEA1-409F-B98F-6235D9DA2D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E27EA-2436-4045-871E-518F71B3F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87E0-D6DD-4E6A-B98B-8601C4671D97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18ABC-513C-4B70-95B0-BC91F6E1C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8FE99-FE71-4BCB-92EB-A8A11C127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E0EE-53D7-40FF-BD0C-B461133AF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748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5BE66-B004-4B62-93B5-6C3A07EE5DE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274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growthplatform.org/enhancing-skills/careers-hub/creating-careers-2/" TargetMode="External"/><Relationship Id="rId3" Type="http://schemas.openxmlformats.org/officeDocument/2006/relationships/hyperlink" Target="https://www.healthcareers.nhs.uk/we-are-nhs/we-are-nhs" TargetMode="External"/><Relationship Id="rId7" Type="http://schemas.openxmlformats.org/officeDocument/2006/relationships/hyperlink" Target="https://www.healthcareers.nhs.uk/glossar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eethedifference.co.uk/" TargetMode="External"/><Relationship Id="rId11" Type="http://schemas.openxmlformats.org/officeDocument/2006/relationships/image" Target="../media/image48.png"/><Relationship Id="rId5" Type="http://schemas.openxmlformats.org/officeDocument/2006/relationships/hyperlink" Target="https://www.e-lfh.org.uk/AHP-Careers/Routes-into-AHP-Careers.html" TargetMode="External"/><Relationship Id="rId10" Type="http://schemas.openxmlformats.org/officeDocument/2006/relationships/hyperlink" Target="https://growthplatform.org/enhancing-skills/careers-hub/careers-resources/" TargetMode="External"/><Relationship Id="rId4" Type="http://schemas.openxmlformats.org/officeDocument/2006/relationships/hyperlink" Target="https://read.bookcreator.com/XFVL4UXh9jQDft74MAEerZDekBO2/-NRLt0MCQiO3EOoDzbXWKw" TargetMode="External"/><Relationship Id="rId9" Type="http://schemas.openxmlformats.org/officeDocument/2006/relationships/hyperlink" Target="https://shaping-futures.org.uk/activities/?utm_medium=popcard&amp;cameFrom=https%3A%2F%2Fshaping-futures.org.uk%2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C803EFAB-E587-4BF1-B44C-A7424E4C8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2866" y="107198"/>
            <a:ext cx="3581073" cy="411004"/>
          </a:xfrm>
        </p:spPr>
        <p:txBody>
          <a:bodyPr/>
          <a:lstStyle/>
          <a:p>
            <a:pPr algn="ctr"/>
            <a:r>
              <a:rPr lang="en-GB" sz="1200" i="1" dirty="0">
                <a:solidFill>
                  <a:schemeClr val="bg1"/>
                </a:solidFill>
              </a:rPr>
              <a:t>Creating Careers</a:t>
            </a:r>
            <a:br>
              <a:rPr lang="en-GB" sz="1200" i="1" dirty="0">
                <a:solidFill>
                  <a:schemeClr val="bg1"/>
                </a:solidFill>
              </a:rPr>
            </a:br>
            <a:r>
              <a:rPr lang="en-GB" sz="1200" i="1" dirty="0">
                <a:solidFill>
                  <a:schemeClr val="bg1"/>
                </a:solidFill>
              </a:rPr>
              <a:t>Health and Social Care Roadmap</a:t>
            </a:r>
            <a:endParaRPr lang="ru-RU" sz="1200" i="1" dirty="0">
              <a:solidFill>
                <a:schemeClr val="bg1"/>
              </a:solidFill>
            </a:endParaRPr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7C731E8C-632F-45FC-92FD-29CD284AB643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653260" y="2797957"/>
            <a:ext cx="833993" cy="433403"/>
          </a:xfrm>
        </p:spPr>
        <p:txBody>
          <a:bodyPr/>
          <a:lstStyle/>
          <a:p>
            <a:r>
              <a:rPr lang="en-US" dirty="0"/>
              <a:t>3</a:t>
            </a:r>
            <a:endParaRPr lang="ru-RU" dirty="0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594741B7-D929-4272-B25B-81E711AF29AA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777302" y="5449187"/>
            <a:ext cx="914400" cy="304102"/>
          </a:xfrm>
        </p:spPr>
        <p:txBody>
          <a:bodyPr/>
          <a:lstStyle/>
          <a:p>
            <a:r>
              <a:rPr lang="en-US" dirty="0"/>
              <a:t>7</a:t>
            </a:r>
            <a:endParaRPr lang="ru-RU" dirty="0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908F6B36-65A4-4364-B129-AEC7505F2F32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5167711" y="6103240"/>
            <a:ext cx="914400" cy="440256"/>
          </a:xfrm>
        </p:spPr>
        <p:txBody>
          <a:bodyPr/>
          <a:lstStyle/>
          <a:p>
            <a:r>
              <a:rPr lang="en-US" dirty="0"/>
              <a:t>8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09B981-6EF8-4C1B-A945-E57999003BB6}"/>
              </a:ext>
            </a:extLst>
          </p:cNvPr>
          <p:cNvSpPr txBox="1"/>
          <p:nvPr/>
        </p:nvSpPr>
        <p:spPr>
          <a:xfrm>
            <a:off x="1110460" y="8081554"/>
            <a:ext cx="793938" cy="4719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EF661F-2FFE-49AB-B4DD-E2253CB85360}"/>
              </a:ext>
            </a:extLst>
          </p:cNvPr>
          <p:cNvSpPr txBox="1"/>
          <p:nvPr/>
        </p:nvSpPr>
        <p:spPr>
          <a:xfrm>
            <a:off x="3494497" y="533126"/>
            <a:ext cx="3266161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Complete the roadmap as you watch each webinar in the Creating Careers series. (Each stop represents a different webinar) </a:t>
            </a:r>
          </a:p>
          <a:p>
            <a:r>
              <a:rPr lang="en-GB" sz="1000" dirty="0">
                <a:solidFill>
                  <a:schemeClr val="bg1"/>
                </a:solidFill>
              </a:rPr>
              <a:t>Under the webinar title, note down the job roles being discussed. Give the job title a score out of 10</a:t>
            </a:r>
            <a:r>
              <a:rPr lang="en-GB" sz="1200" b="1" dirty="0">
                <a:solidFill>
                  <a:schemeClr val="bg1"/>
                </a:solidFill>
              </a:rPr>
              <a:t>*</a:t>
            </a:r>
            <a:r>
              <a:rPr lang="en-GB" sz="1000" dirty="0">
                <a:solidFill>
                  <a:schemeClr val="bg1"/>
                </a:solidFill>
              </a:rPr>
              <a:t> to show how interested you are in that role and </a:t>
            </a:r>
            <a:r>
              <a:rPr lang="en-GB" sz="1000" b="1" u="sng" dirty="0">
                <a:solidFill>
                  <a:schemeClr val="bg1"/>
                </a:solidFill>
              </a:rPr>
              <a:t>explain</a:t>
            </a:r>
            <a:r>
              <a:rPr lang="en-GB" sz="1000" dirty="0">
                <a:solidFill>
                  <a:schemeClr val="bg1"/>
                </a:solidFill>
              </a:rPr>
              <a:t> your score.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F4B476-5711-4CD8-80F9-3BAB2461CBEC}"/>
              </a:ext>
            </a:extLst>
          </p:cNvPr>
          <p:cNvSpPr txBox="1"/>
          <p:nvPr/>
        </p:nvSpPr>
        <p:spPr>
          <a:xfrm>
            <a:off x="2172613" y="8122567"/>
            <a:ext cx="1582606" cy="861774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*</a:t>
            </a:r>
            <a:r>
              <a:rPr lang="en-GB" sz="1000" dirty="0">
                <a:solidFill>
                  <a:schemeClr val="bg1"/>
                </a:solidFill>
              </a:rPr>
              <a:t>10 = this is my dream job.</a:t>
            </a:r>
          </a:p>
          <a:p>
            <a:r>
              <a:rPr lang="en-GB" sz="1000" dirty="0">
                <a:solidFill>
                  <a:schemeClr val="bg1"/>
                </a:solidFill>
              </a:rPr>
              <a:t>0 = I have no interest in this role.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403A6C-6BB0-4B65-B3BF-B4156DBC9F8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32467" y="1287018"/>
            <a:ext cx="1696943" cy="1597640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en-GB" b="1" dirty="0">
                <a:solidFill>
                  <a:schemeClr val="bg1"/>
                </a:solidFill>
              </a:rPr>
              <a:t>Operating Department Practitioners </a:t>
            </a:r>
          </a:p>
          <a:p>
            <a:pPr algn="ctr">
              <a:spcBef>
                <a:spcPts val="0"/>
              </a:spcBef>
            </a:pPr>
            <a:r>
              <a:rPr lang="en-GB" b="1" dirty="0">
                <a:solidFill>
                  <a:schemeClr val="bg1"/>
                </a:solidFill>
              </a:rPr>
              <a:t>Allied Health Support Roles</a:t>
            </a:r>
          </a:p>
          <a:p>
            <a:pPr algn="ctr">
              <a:spcBef>
                <a:spcPts val="0"/>
              </a:spcBef>
            </a:pPr>
            <a:r>
              <a:rPr lang="en-GB" b="1" dirty="0">
                <a:solidFill>
                  <a:schemeClr val="bg1"/>
                </a:solidFill>
              </a:rPr>
              <a:t>24</a:t>
            </a:r>
            <a:r>
              <a:rPr lang="en-GB" b="1" baseline="30000" dirty="0">
                <a:solidFill>
                  <a:schemeClr val="bg1"/>
                </a:solidFill>
              </a:rPr>
              <a:t>th</a:t>
            </a:r>
            <a:r>
              <a:rPr lang="en-GB" b="1" dirty="0">
                <a:solidFill>
                  <a:schemeClr val="bg1"/>
                </a:solidFill>
              </a:rPr>
              <a:t> March 2022</a:t>
            </a:r>
          </a:p>
          <a:p>
            <a:pPr algn="ctr">
              <a:spcBef>
                <a:spcPts val="0"/>
              </a:spcBef>
            </a:pP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0" name="Text Placeholder 4">
            <a:extLst>
              <a:ext uri="{FF2B5EF4-FFF2-40B4-BE49-F238E27FC236}">
                <a16:creationId xmlns:a16="http://schemas.microsoft.com/office/drawing/2014/main" id="{021A76B7-7719-46F7-BB59-B6A71866D7E2}"/>
              </a:ext>
            </a:extLst>
          </p:cNvPr>
          <p:cNvSpPr txBox="1">
            <a:spLocks/>
          </p:cNvSpPr>
          <p:nvPr/>
        </p:nvSpPr>
        <p:spPr>
          <a:xfrm>
            <a:off x="5154667" y="1989379"/>
            <a:ext cx="1696943" cy="15976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en-GB" b="1">
                <a:solidFill>
                  <a:schemeClr val="bg1"/>
                </a:solidFill>
              </a:rPr>
              <a:t>Ambulance Services and Paramedics</a:t>
            </a:r>
          </a:p>
          <a:p>
            <a:pPr algn="ctr">
              <a:spcBef>
                <a:spcPts val="0"/>
              </a:spcBef>
            </a:pPr>
            <a:r>
              <a:rPr lang="en-GB" b="1">
                <a:solidFill>
                  <a:schemeClr val="bg1"/>
                </a:solidFill>
              </a:rPr>
              <a:t>28</a:t>
            </a:r>
            <a:r>
              <a:rPr lang="en-GB" b="1" baseline="30000">
                <a:solidFill>
                  <a:schemeClr val="bg1"/>
                </a:solidFill>
              </a:rPr>
              <a:t>th</a:t>
            </a:r>
            <a:r>
              <a:rPr lang="en-GB" b="1">
                <a:solidFill>
                  <a:schemeClr val="bg1"/>
                </a:solidFill>
              </a:rPr>
              <a:t> April 2022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3" name="Text Placeholder 4">
            <a:extLst>
              <a:ext uri="{FF2B5EF4-FFF2-40B4-BE49-F238E27FC236}">
                <a16:creationId xmlns:a16="http://schemas.microsoft.com/office/drawing/2014/main" id="{DA1B0657-F74D-4556-AC7E-F4A37D463CB3}"/>
              </a:ext>
            </a:extLst>
          </p:cNvPr>
          <p:cNvSpPr txBox="1">
            <a:spLocks/>
          </p:cNvSpPr>
          <p:nvPr/>
        </p:nvSpPr>
        <p:spPr>
          <a:xfrm>
            <a:off x="27455" y="4155649"/>
            <a:ext cx="1696943" cy="15976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en-GB" b="1">
                <a:solidFill>
                  <a:schemeClr val="bg1"/>
                </a:solidFill>
              </a:rPr>
              <a:t>Dental Careers </a:t>
            </a:r>
          </a:p>
          <a:p>
            <a:pPr algn="ctr">
              <a:spcBef>
                <a:spcPts val="0"/>
              </a:spcBef>
            </a:pPr>
            <a:r>
              <a:rPr lang="en-GB" b="1">
                <a:solidFill>
                  <a:schemeClr val="bg1"/>
                </a:solidFill>
              </a:rPr>
              <a:t>19</a:t>
            </a:r>
            <a:r>
              <a:rPr lang="en-GB" b="1" baseline="30000">
                <a:solidFill>
                  <a:schemeClr val="bg1"/>
                </a:solidFill>
              </a:rPr>
              <a:t>th</a:t>
            </a:r>
            <a:r>
              <a:rPr lang="en-GB" b="1">
                <a:solidFill>
                  <a:schemeClr val="bg1"/>
                </a:solidFill>
              </a:rPr>
              <a:t> May 2022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4" name="Text Placeholder 4">
            <a:extLst>
              <a:ext uri="{FF2B5EF4-FFF2-40B4-BE49-F238E27FC236}">
                <a16:creationId xmlns:a16="http://schemas.microsoft.com/office/drawing/2014/main" id="{A603A314-A679-4059-B8ED-504A38AB29E9}"/>
              </a:ext>
            </a:extLst>
          </p:cNvPr>
          <p:cNvSpPr txBox="1">
            <a:spLocks/>
          </p:cNvSpPr>
          <p:nvPr/>
        </p:nvSpPr>
        <p:spPr>
          <a:xfrm>
            <a:off x="5127577" y="4868843"/>
            <a:ext cx="1696943" cy="15976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en-GB" b="1">
                <a:solidFill>
                  <a:schemeClr val="bg1"/>
                </a:solidFill>
              </a:rPr>
              <a:t>Pharmacy </a:t>
            </a:r>
          </a:p>
          <a:p>
            <a:pPr algn="ctr">
              <a:spcBef>
                <a:spcPts val="0"/>
              </a:spcBef>
            </a:pPr>
            <a:r>
              <a:rPr lang="en-GB" b="1">
                <a:solidFill>
                  <a:schemeClr val="bg1"/>
                </a:solidFill>
              </a:rPr>
              <a:t>9</a:t>
            </a:r>
            <a:r>
              <a:rPr lang="en-GB" b="1" baseline="30000">
                <a:solidFill>
                  <a:schemeClr val="bg1"/>
                </a:solidFill>
              </a:rPr>
              <a:t>th</a:t>
            </a:r>
            <a:r>
              <a:rPr lang="en-GB" b="1">
                <a:solidFill>
                  <a:schemeClr val="bg1"/>
                </a:solidFill>
              </a:rPr>
              <a:t> June 2022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5CA4F83D-76DF-47C7-AF56-C2CA8CDAAF96}"/>
              </a:ext>
            </a:extLst>
          </p:cNvPr>
          <p:cNvSpPr txBox="1">
            <a:spLocks/>
          </p:cNvSpPr>
          <p:nvPr/>
        </p:nvSpPr>
        <p:spPr>
          <a:xfrm>
            <a:off x="28666" y="6677578"/>
            <a:ext cx="1696943" cy="15990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en-GB" b="1" dirty="0">
                <a:solidFill>
                  <a:schemeClr val="bg1"/>
                </a:solidFill>
              </a:rPr>
              <a:t>Estates and Facilities</a:t>
            </a:r>
          </a:p>
          <a:p>
            <a:pPr algn="ctr">
              <a:spcBef>
                <a:spcPts val="0"/>
              </a:spcBef>
            </a:pPr>
            <a:r>
              <a:rPr lang="en-GB" b="1" dirty="0">
                <a:solidFill>
                  <a:schemeClr val="bg1"/>
                </a:solidFill>
              </a:rPr>
              <a:t>23</a:t>
            </a:r>
            <a:r>
              <a:rPr lang="en-GB" b="1" baseline="30000" dirty="0">
                <a:solidFill>
                  <a:schemeClr val="bg1"/>
                </a:solidFill>
              </a:rPr>
              <a:t>rd</a:t>
            </a:r>
            <a:r>
              <a:rPr lang="en-GB" b="1" dirty="0">
                <a:solidFill>
                  <a:schemeClr val="bg1"/>
                </a:solidFill>
              </a:rPr>
              <a:t> June 2022</a:t>
            </a:r>
          </a:p>
        </p:txBody>
      </p:sp>
      <p:sp>
        <p:nvSpPr>
          <p:cNvPr id="46" name="Text Placeholder 4">
            <a:extLst>
              <a:ext uri="{FF2B5EF4-FFF2-40B4-BE49-F238E27FC236}">
                <a16:creationId xmlns:a16="http://schemas.microsoft.com/office/drawing/2014/main" id="{638E6792-64C2-4A38-A914-88225E3D7543}"/>
              </a:ext>
            </a:extLst>
          </p:cNvPr>
          <p:cNvSpPr txBox="1">
            <a:spLocks/>
          </p:cNvSpPr>
          <p:nvPr/>
        </p:nvSpPr>
        <p:spPr>
          <a:xfrm>
            <a:off x="5127576" y="7386701"/>
            <a:ext cx="1696943" cy="15976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en-GB" b="1" dirty="0">
                <a:solidFill>
                  <a:schemeClr val="bg1"/>
                </a:solidFill>
              </a:rPr>
              <a:t>Healthcare Science </a:t>
            </a:r>
          </a:p>
          <a:p>
            <a:pPr algn="ctr">
              <a:spcBef>
                <a:spcPts val="0"/>
              </a:spcBef>
            </a:pPr>
            <a:r>
              <a:rPr lang="en-GB" b="1" dirty="0">
                <a:solidFill>
                  <a:schemeClr val="bg1"/>
                </a:solidFill>
              </a:rPr>
              <a:t>7</a:t>
            </a:r>
            <a:r>
              <a:rPr lang="en-GB" b="1" baseline="30000" dirty="0">
                <a:solidFill>
                  <a:schemeClr val="bg1"/>
                </a:solidFill>
              </a:rPr>
              <a:t>th</a:t>
            </a:r>
            <a:r>
              <a:rPr lang="en-GB" b="1" dirty="0">
                <a:solidFill>
                  <a:schemeClr val="bg1"/>
                </a:solidFill>
              </a:rPr>
              <a:t> July 2022</a:t>
            </a:r>
          </a:p>
        </p:txBody>
      </p:sp>
      <p:pic>
        <p:nvPicPr>
          <p:cNvPr id="19" name="Picture 18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323E6610-2538-482C-A70B-04966D0308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79098" cy="994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44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1">
            <a:extLst>
              <a:ext uri="{FF2B5EF4-FFF2-40B4-BE49-F238E27FC236}">
                <a16:creationId xmlns:a16="http://schemas.microsoft.com/office/drawing/2014/main" id="{B3DECA2E-AD96-428F-9692-5BCF4C119440}"/>
              </a:ext>
            </a:extLst>
          </p:cNvPr>
          <p:cNvSpPr txBox="1">
            <a:spLocks/>
          </p:cNvSpPr>
          <p:nvPr/>
        </p:nvSpPr>
        <p:spPr>
          <a:xfrm>
            <a:off x="1598032" y="538033"/>
            <a:ext cx="3581073" cy="4110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400" b="1" i="1" dirty="0">
                <a:solidFill>
                  <a:schemeClr val="bg1"/>
                </a:solidFill>
              </a:rPr>
              <a:t>Creating Careers</a:t>
            </a:r>
            <a:br>
              <a:rPr lang="en-GB" sz="1400" b="1" i="1" dirty="0">
                <a:solidFill>
                  <a:schemeClr val="bg1"/>
                </a:solidFill>
              </a:rPr>
            </a:br>
            <a:r>
              <a:rPr lang="en-GB" sz="1400" b="1" i="1" dirty="0">
                <a:solidFill>
                  <a:schemeClr val="bg1"/>
                </a:solidFill>
              </a:rPr>
              <a:t>Series Evaluation</a:t>
            </a:r>
            <a:endParaRPr lang="ru-RU" sz="1400" b="1" i="1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8403BF-E456-4676-9335-ABAB2EF72CBB}"/>
              </a:ext>
            </a:extLst>
          </p:cNvPr>
          <p:cNvSpPr txBox="1"/>
          <p:nvPr/>
        </p:nvSpPr>
        <p:spPr>
          <a:xfrm>
            <a:off x="194480" y="1166752"/>
            <a:ext cx="6469039" cy="175432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Pick out the TWO highest scoring job roles from your roadmap. </a:t>
            </a:r>
          </a:p>
          <a:p>
            <a:pPr algn="ctr"/>
            <a:endParaRPr lang="en-GB" sz="1200" dirty="0">
              <a:solidFill>
                <a:schemeClr val="bg1"/>
              </a:solidFill>
            </a:endParaRPr>
          </a:p>
          <a:p>
            <a:pPr algn="ctr"/>
            <a:r>
              <a:rPr lang="en-GB" sz="1200" dirty="0">
                <a:solidFill>
                  <a:schemeClr val="bg1"/>
                </a:solidFill>
              </a:rPr>
              <a:t>Make a research plan of how you can find out more about these roles. Think about qualifications, skills &amp; experience and how you can gain them, companies who offer that type of role and what the job is like day to day. </a:t>
            </a:r>
            <a:r>
              <a:rPr lang="en-GB" sz="1200" b="1" dirty="0">
                <a:solidFill>
                  <a:srgbClr val="FF0000"/>
                </a:solidFill>
              </a:rPr>
              <a:t>Think outside the box, websites are a great resource but there are other ways you can do your research</a:t>
            </a:r>
          </a:p>
          <a:p>
            <a:pPr algn="ctr"/>
            <a:endParaRPr lang="en-GB" sz="1200" dirty="0">
              <a:solidFill>
                <a:schemeClr val="bg1"/>
              </a:solidFill>
            </a:endParaRPr>
          </a:p>
          <a:p>
            <a:pPr algn="ctr"/>
            <a:r>
              <a:rPr lang="en-GB" sz="1200" dirty="0">
                <a:solidFill>
                  <a:schemeClr val="bg1"/>
                </a:solidFill>
              </a:rPr>
              <a:t>When you have finished your research, write your findings below and evaluate whether you are still interested in the role.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45AA36-0E1D-47B6-AC4B-C8F090ED2348}"/>
              </a:ext>
            </a:extLst>
          </p:cNvPr>
          <p:cNvSpPr txBox="1"/>
          <p:nvPr/>
        </p:nvSpPr>
        <p:spPr>
          <a:xfrm>
            <a:off x="526463" y="2945504"/>
            <a:ext cx="5724212" cy="280076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Job title:</a:t>
            </a:r>
          </a:p>
          <a:p>
            <a:endParaRPr lang="en-GB" sz="1000" dirty="0">
              <a:solidFill>
                <a:schemeClr val="bg1"/>
              </a:solidFill>
            </a:endParaRPr>
          </a:p>
          <a:p>
            <a:r>
              <a:rPr lang="en-GB" sz="1000" dirty="0">
                <a:solidFill>
                  <a:schemeClr val="bg1"/>
                </a:solidFill>
              </a:rPr>
              <a:t>Research plan:</a:t>
            </a:r>
          </a:p>
          <a:p>
            <a:endParaRPr lang="en-GB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  <a:p>
            <a:r>
              <a:rPr lang="en-GB" sz="1000" dirty="0">
                <a:solidFill>
                  <a:schemeClr val="bg1"/>
                </a:solidFill>
              </a:rPr>
              <a:t>Findings: </a:t>
            </a:r>
          </a:p>
          <a:p>
            <a:endParaRPr lang="en-GB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  <a:p>
            <a:r>
              <a:rPr lang="en-GB" sz="1000" dirty="0">
                <a:solidFill>
                  <a:schemeClr val="bg1"/>
                </a:solidFill>
              </a:rPr>
              <a:t>Evaluation: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4C4AFA-957F-40AE-865B-304B17DED0E7}"/>
              </a:ext>
            </a:extLst>
          </p:cNvPr>
          <p:cNvSpPr txBox="1"/>
          <p:nvPr/>
        </p:nvSpPr>
        <p:spPr>
          <a:xfrm>
            <a:off x="526463" y="5725144"/>
            <a:ext cx="5724212" cy="2800767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Job title:</a:t>
            </a:r>
          </a:p>
          <a:p>
            <a:endParaRPr lang="en-GB" sz="1000" dirty="0">
              <a:solidFill>
                <a:schemeClr val="bg1"/>
              </a:solidFill>
            </a:endParaRPr>
          </a:p>
          <a:p>
            <a:r>
              <a:rPr lang="en-GB" sz="1000" dirty="0">
                <a:solidFill>
                  <a:schemeClr val="bg1"/>
                </a:solidFill>
              </a:rPr>
              <a:t>Research plan:</a:t>
            </a:r>
          </a:p>
          <a:p>
            <a:endParaRPr lang="en-GB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  <a:p>
            <a:r>
              <a:rPr lang="en-GB" sz="1000" dirty="0">
                <a:solidFill>
                  <a:schemeClr val="bg1"/>
                </a:solidFill>
              </a:rPr>
              <a:t>Findings: </a:t>
            </a:r>
          </a:p>
          <a:p>
            <a:endParaRPr lang="en-GB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  <a:p>
            <a:r>
              <a:rPr lang="en-GB" sz="1000" dirty="0">
                <a:solidFill>
                  <a:schemeClr val="bg1"/>
                </a:solidFill>
              </a:rPr>
              <a:t>Evaluation: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12" name="Picture 11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F91A5983-1D29-409D-8057-01139753EE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8902" y="0"/>
            <a:ext cx="1879098" cy="994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073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1">
            <a:extLst>
              <a:ext uri="{FF2B5EF4-FFF2-40B4-BE49-F238E27FC236}">
                <a16:creationId xmlns:a16="http://schemas.microsoft.com/office/drawing/2014/main" id="{B3DECA2E-AD96-428F-9692-5BCF4C119440}"/>
              </a:ext>
            </a:extLst>
          </p:cNvPr>
          <p:cNvSpPr txBox="1">
            <a:spLocks/>
          </p:cNvSpPr>
          <p:nvPr/>
        </p:nvSpPr>
        <p:spPr>
          <a:xfrm>
            <a:off x="1638462" y="1344780"/>
            <a:ext cx="3581073" cy="4110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400" b="1" i="1" dirty="0">
              <a:solidFill>
                <a:schemeClr val="bg1"/>
              </a:solidFill>
            </a:endParaRPr>
          </a:p>
          <a:p>
            <a:r>
              <a:rPr lang="en-GB" sz="2400" b="1" i="1" dirty="0">
                <a:solidFill>
                  <a:schemeClr val="bg1"/>
                </a:solidFill>
              </a:rPr>
              <a:t>Websites to help with research</a:t>
            </a:r>
            <a:endParaRPr lang="ru-RU" sz="2400" b="1" i="1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F058CBC-E8E1-46EF-AABA-910503FAB72E}"/>
              </a:ext>
            </a:extLst>
          </p:cNvPr>
          <p:cNvSpPr txBox="1"/>
          <p:nvPr/>
        </p:nvSpPr>
        <p:spPr>
          <a:xfrm>
            <a:off x="212658" y="3156228"/>
            <a:ext cx="6450860" cy="28315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u="sng" dirty="0">
                <a:solidFill>
                  <a:srgbClr val="0070C0"/>
                </a:solidFill>
              </a:rPr>
              <a:t>NHS </a:t>
            </a:r>
            <a:r>
              <a:rPr lang="en-GB" sz="1200" b="1" u="sng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Health</a:t>
            </a:r>
            <a:r>
              <a:rPr lang="en-GB" sz="1200" b="1" u="sng" dirty="0">
                <a:solidFill>
                  <a:srgbClr val="0070C0"/>
                </a:solidFill>
              </a:rPr>
              <a:t> Careers </a:t>
            </a:r>
          </a:p>
          <a:p>
            <a:endParaRPr lang="en-GB" sz="1200" b="1" u="sng" dirty="0">
              <a:solidFill>
                <a:srgbClr val="0070C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u="sng" dirty="0">
                <a:solidFill>
                  <a:srgbClr val="0070C0"/>
                </a:solidFill>
              </a:rPr>
              <a:t>Health &amp; Social Care Careers </a:t>
            </a:r>
            <a:r>
              <a:rPr lang="en-GB" sz="1200" b="1" u="sng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Guide</a:t>
            </a:r>
            <a:r>
              <a:rPr lang="en-GB" sz="1200" b="1" u="sng" dirty="0">
                <a:solidFill>
                  <a:srgbClr val="0070C0"/>
                </a:solidFill>
              </a:rPr>
              <a:t> (open in Chrome)</a:t>
            </a:r>
          </a:p>
          <a:p>
            <a:endParaRPr lang="en-GB" sz="1200" b="1" u="sng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u="sng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Routes</a:t>
            </a:r>
            <a:r>
              <a:rPr lang="en-GB" sz="1200" b="1" u="sng" dirty="0">
                <a:solidFill>
                  <a:srgbClr val="0070C0"/>
                </a:solidFill>
              </a:rPr>
              <a:t> into AHP Careers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b="1" u="sng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u="sng" dirty="0">
                <a:solidFill>
                  <a:srgbClr val="0070C0"/>
                </a:solidFill>
              </a:rPr>
              <a:t>I See the Difference – </a:t>
            </a:r>
            <a:r>
              <a:rPr lang="en-GB" sz="1200" b="1" u="sng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AHP</a:t>
            </a:r>
            <a:r>
              <a:rPr lang="en-GB" sz="1200" b="1" u="sng" dirty="0">
                <a:solidFill>
                  <a:srgbClr val="0070C0"/>
                </a:solidFill>
              </a:rPr>
              <a:t> Careers Support</a:t>
            </a:r>
            <a:endParaRPr lang="en-GB" sz="1200" b="1" u="sng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u="sng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u="sng" dirty="0">
                <a:solidFill>
                  <a:srgbClr val="0070C0"/>
                </a:solidFill>
              </a:rPr>
              <a:t>Health </a:t>
            </a:r>
            <a:r>
              <a:rPr lang="en-GB" sz="1200" b="1" u="sng" dirty="0">
                <a:solidFill>
                  <a:srgbClr val="0070C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Sector</a:t>
            </a:r>
            <a:r>
              <a:rPr lang="en-GB" sz="1200" b="1" u="sng" dirty="0">
                <a:solidFill>
                  <a:srgbClr val="0070C0"/>
                </a:solidFill>
              </a:rPr>
              <a:t> Glossary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u="sng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u="sng" dirty="0">
                <a:solidFill>
                  <a:srgbClr val="0070C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LCR Creating Careers</a:t>
            </a:r>
            <a:r>
              <a:rPr lang="en-GB" sz="1200" b="1" u="sng" dirty="0">
                <a:solidFill>
                  <a:srgbClr val="0070C0"/>
                </a:solidFill>
              </a:rPr>
              <a:t> – Health and Life Science Section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b="1" u="sng" dirty="0">
              <a:solidFill>
                <a:srgbClr val="B3B3B3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u="sng" dirty="0">
                <a:solidFill>
                  <a:srgbClr val="0070C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Shaping Futures, Live Chat – ask about Sixth-Form or College choices and everything university related. </a:t>
            </a:r>
            <a:endParaRPr lang="en-GB" sz="1200" b="1" u="sng" dirty="0">
              <a:solidFill>
                <a:srgbClr val="0070C0"/>
              </a:solidFill>
            </a:endParaRPr>
          </a:p>
          <a:p>
            <a:r>
              <a:rPr lang="en-GB" sz="10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972C139-FED6-42AF-BB09-114383BCD2A2}"/>
              </a:ext>
            </a:extLst>
          </p:cNvPr>
          <p:cNvSpPr txBox="1"/>
          <p:nvPr/>
        </p:nvSpPr>
        <p:spPr>
          <a:xfrm>
            <a:off x="406836" y="2077427"/>
            <a:ext cx="606250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Visit the Careers Hub website where you will find a variety of general resources and sector specific information to support your learning and research: </a:t>
            </a:r>
          </a:p>
          <a:p>
            <a:pPr algn="ctr"/>
            <a:r>
              <a:rPr lang="en-GB" sz="1200" dirty="0">
                <a:solidFill>
                  <a:srgbClr val="0070C0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https://growthplatform.org/enhancing-skills/careers-hub/careers-resources/</a:t>
            </a:r>
            <a:r>
              <a:rPr lang="en-GB" sz="1200" dirty="0">
                <a:solidFill>
                  <a:srgbClr val="0070C0"/>
                </a:solidFill>
              </a:rPr>
              <a:t> </a:t>
            </a:r>
            <a:endParaRPr lang="en-GB" sz="1100" dirty="0">
              <a:solidFill>
                <a:srgbClr val="0070C0"/>
              </a:solidFill>
            </a:endParaRPr>
          </a:p>
        </p:txBody>
      </p:sp>
      <p:pic>
        <p:nvPicPr>
          <p:cNvPr id="6" name="Picture 5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DB1445B8-64D2-4C0A-9EE8-79DD11F7B71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8902" y="0"/>
            <a:ext cx="1879098" cy="994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662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5">
      <a:dk1>
        <a:srgbClr val="FFFFFF"/>
      </a:dk1>
      <a:lt1>
        <a:srgbClr val="191E28"/>
      </a:lt1>
      <a:dk2>
        <a:srgbClr val="B3B3B3"/>
      </a:dk2>
      <a:lt2>
        <a:srgbClr val="0076A1"/>
      </a:lt2>
      <a:accent1>
        <a:srgbClr val="DF3A42"/>
      </a:accent1>
      <a:accent2>
        <a:srgbClr val="F47200"/>
      </a:accent2>
      <a:accent3>
        <a:srgbClr val="D5A300"/>
      </a:accent3>
      <a:accent4>
        <a:srgbClr val="77B700"/>
      </a:accent4>
      <a:accent5>
        <a:srgbClr val="239C7E"/>
      </a:accent5>
      <a:accent6>
        <a:srgbClr val="3E2A77"/>
      </a:accent6>
      <a:hlink>
        <a:srgbClr val="B3B3B3"/>
      </a:hlink>
      <a:folHlink>
        <a:srgbClr val="B3B3B3"/>
      </a:folHlink>
    </a:clrScheme>
    <a:fontScheme name="Custom 16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M00954201_Product roadmap infographics poster_SL_V1.potx" id="{7139280B-9022-43B4-AEAB-A4D3C6DDD7CD}" vid="{D3A0CA3A-729C-48B6-BD69-38CFD8DF41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69BB5DF-A591-4D29-BE35-88A9CE3D2EA6}">
  <ds:schemaRefs>
    <ds:schemaRef ds:uri="71af3243-3dd4-4a8d-8c0d-dd76da1f02a5"/>
    <ds:schemaRef ds:uri="http://purl.org/dc/dcmitype/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16c05727-aa75-4e4a-9b5f-8a80a1165891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99253B6-8750-4AE7-9310-C85B843486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497774-A265-4891-A41E-034F9A8FA7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Product roadmap infographics poster</Template>
  <TotalTime>0</TotalTime>
  <Words>351</Words>
  <Application>Microsoft Office PowerPoint</Application>
  <PresentationFormat>On-screen Show (4:3)</PresentationFormat>
  <Paragraphs>75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Century Gothic</vt:lpstr>
      <vt:lpstr>Office Theme</vt:lpstr>
      <vt:lpstr>Creating Careers Health and Social Care Roadmap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2020-04-03T08:36:28Z</dcterms:created>
  <dcterms:modified xsi:type="dcterms:W3CDTF">2022-03-15T14:34:03Z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