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80" d="100"/>
          <a:sy n="80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nowsleysafariexperience.co.uk/explor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ueCoeq0Gses&amp;list=PLQZOS3E5cj1i6TSI4OKQ7tA1_lfxjMdNy&amp;index=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353192" y="106128"/>
            <a:ext cx="7128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b="1" i="1" dirty="0">
                <a:solidFill>
                  <a:prstClr val="black"/>
                </a:solidFill>
              </a:rPr>
              <a:t>Knowsley Safari</a:t>
            </a:r>
            <a:endParaRPr kumimoji="0" lang="en-GB" sz="2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968127"/>
            <a:ext cx="5804452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</a:t>
            </a:r>
          </a:p>
          <a:p>
            <a:r>
              <a:rPr lang="en-GB" sz="1200" dirty="0"/>
              <a:t>Using what you have learned from your pre-work, write down</a:t>
            </a:r>
            <a:r>
              <a:rPr lang="en-GB" sz="1200" b="1" dirty="0"/>
              <a:t> three </a:t>
            </a:r>
            <a:r>
              <a:rPr lang="en-GB" sz="1200" dirty="0"/>
              <a:t>questions you would like to ask about Knowsley Safari.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r>
              <a:rPr lang="en-GB" sz="1200" dirty="0"/>
              <a:t>If any of your questions are answered during the recording, make a note of the answer next to your question. </a:t>
            </a:r>
          </a:p>
          <a:p>
            <a:r>
              <a:rPr lang="en-GB" sz="1200" dirty="0"/>
              <a:t>If you still have unanswered questions, ask your teacher to send them through to us and we will get them answered.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4248598"/>
            <a:ext cx="5804452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journey.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203200" y="968127"/>
            <a:ext cx="5982643" cy="5816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/>
              <a:t>Knowsley</a:t>
            </a:r>
            <a:r>
              <a:rPr lang="en-US" sz="1200" dirty="0"/>
              <a:t> Safari has been welcoming visitors for over 48 years. The park offers a five-mile safari drive, a foot safari, talks on a wide variety of animals, fairground rides, restaurants and gift shops.  </a:t>
            </a:r>
          </a:p>
          <a:p>
            <a:endParaRPr lang="en-US" sz="1200" dirty="0"/>
          </a:p>
          <a:p>
            <a:r>
              <a:rPr lang="en-US" sz="1200" dirty="0"/>
              <a:t>1. </a:t>
            </a:r>
            <a:r>
              <a:rPr lang="en-US" sz="1200" b="1" dirty="0"/>
              <a:t>Thinking about all the different attractions that </a:t>
            </a:r>
            <a:r>
              <a:rPr lang="en-US" sz="1200" b="1" dirty="0" err="1"/>
              <a:t>Knowsley</a:t>
            </a:r>
            <a:r>
              <a:rPr lang="en-US" sz="1200" b="1" dirty="0"/>
              <a:t> Safari offers, list all the different job roles that </a:t>
            </a:r>
            <a:r>
              <a:rPr lang="en-US" sz="1200" b="1" dirty="0" err="1"/>
              <a:t>Knowsley</a:t>
            </a:r>
            <a:r>
              <a:rPr lang="en-US" sz="1200" b="1" dirty="0"/>
              <a:t> Safari would need to employ</a:t>
            </a:r>
            <a:r>
              <a:rPr lang="en-US" sz="1200" dirty="0"/>
              <a:t>. </a:t>
            </a:r>
            <a:r>
              <a:rPr lang="en-US" sz="1200" i="1" dirty="0"/>
              <a:t>For example, cashier for the gift shop till. </a:t>
            </a:r>
          </a:p>
          <a:p>
            <a:r>
              <a:rPr lang="en-US" sz="1200" b="1" dirty="0">
                <a:solidFill>
                  <a:srgbClr val="7030A0"/>
                </a:solidFill>
              </a:rPr>
              <a:t>Hint: </a:t>
            </a:r>
            <a:r>
              <a:rPr lang="en-US" sz="1200" dirty="0"/>
              <a:t>Use the </a:t>
            </a:r>
            <a:r>
              <a:rPr lang="en-US" sz="1200" b="1" dirty="0">
                <a:hlinkClick r:id="rId3"/>
              </a:rPr>
              <a:t>Explore</a:t>
            </a:r>
            <a:r>
              <a:rPr lang="en-US" sz="1200" dirty="0"/>
              <a:t> section of their website to give you more information on their services. </a:t>
            </a:r>
          </a:p>
          <a:p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1200" b="1" dirty="0">
                <a:solidFill>
                  <a:srgbClr val="00B050"/>
                </a:solidFill>
              </a:rPr>
              <a:t>During class feedback, add any job roles that you didn’t think of to your list. 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2. </a:t>
            </a:r>
            <a:r>
              <a:rPr lang="en-US" sz="1200" dirty="0" err="1"/>
              <a:t>Knowsley</a:t>
            </a:r>
            <a:r>
              <a:rPr lang="en-US" sz="1200" dirty="0"/>
              <a:t> Safari has a dedicated Conservation Team. Watch this </a:t>
            </a:r>
            <a:r>
              <a:rPr lang="en-US" sz="1200" b="1" dirty="0">
                <a:hlinkClick r:id="rId4"/>
              </a:rPr>
              <a:t>clip</a:t>
            </a:r>
            <a:r>
              <a:rPr lang="en-US" sz="1200" dirty="0"/>
              <a:t> to learn more about the type of work they do, then answer the questions below. </a:t>
            </a:r>
          </a:p>
          <a:p>
            <a:endParaRPr lang="en-US" sz="1200" b="1" dirty="0"/>
          </a:p>
          <a:p>
            <a:r>
              <a:rPr lang="en-US" sz="1200" b="1" dirty="0"/>
              <a:t>a) What do the Conversation Team do? </a:t>
            </a:r>
          </a:p>
          <a:p>
            <a:endParaRPr lang="en-US" sz="1200" dirty="0"/>
          </a:p>
          <a:p>
            <a:r>
              <a:rPr lang="en-US" sz="1200" b="1" dirty="0"/>
              <a:t>b) Why do you think it is important that </a:t>
            </a:r>
            <a:r>
              <a:rPr lang="en-US" sz="1200" b="1" dirty="0" err="1"/>
              <a:t>Knowsley</a:t>
            </a:r>
            <a:r>
              <a:rPr lang="en-US" sz="1200" b="1" dirty="0"/>
              <a:t> Safari has conservation staff working on site at </a:t>
            </a:r>
            <a:r>
              <a:rPr lang="en-US" sz="1200" b="1" dirty="0" err="1"/>
              <a:t>Knowsley</a:t>
            </a:r>
            <a:r>
              <a:rPr lang="en-US" sz="1200" b="1" dirty="0"/>
              <a:t> </a:t>
            </a:r>
            <a:r>
              <a:rPr lang="en-US" sz="1200" b="1" u="sng" dirty="0"/>
              <a:t>and</a:t>
            </a:r>
            <a:r>
              <a:rPr lang="en-US" sz="1200" b="1" dirty="0"/>
              <a:t> on projects around the world? </a:t>
            </a:r>
          </a:p>
          <a:p>
            <a:endParaRPr lang="en-US" sz="1200" dirty="0"/>
          </a:p>
          <a:p>
            <a:r>
              <a:rPr lang="en-US" sz="1200" dirty="0"/>
              <a:t>3. As </a:t>
            </a:r>
            <a:r>
              <a:rPr lang="en-US" sz="1200" dirty="0" err="1"/>
              <a:t>Knowsley</a:t>
            </a:r>
            <a:r>
              <a:rPr lang="en-US" sz="1200" dirty="0"/>
              <a:t> Safari is a public attraction, it is important that all staff have excellent customer service skills. </a:t>
            </a:r>
          </a:p>
          <a:p>
            <a:endParaRPr lang="en-US" sz="1200" dirty="0"/>
          </a:p>
          <a:p>
            <a:r>
              <a:rPr lang="en-US" sz="1200" b="1" dirty="0"/>
              <a:t>a) What is customer service? </a:t>
            </a:r>
          </a:p>
          <a:p>
            <a:endParaRPr lang="en-US" sz="1200" dirty="0"/>
          </a:p>
          <a:p>
            <a:r>
              <a:rPr lang="en-US" sz="1200" b="1" dirty="0"/>
              <a:t>b) What skills do employees need to help them deliver excellent customer service? </a:t>
            </a:r>
          </a:p>
          <a:p>
            <a:r>
              <a:rPr lang="en-US" sz="1200" i="1" dirty="0"/>
              <a:t>For example, patience. </a:t>
            </a:r>
          </a:p>
          <a:p>
            <a:r>
              <a:rPr lang="en-US" sz="1200" dirty="0"/>
              <a:t>Make sure you explain why you have chosen each skill. </a:t>
            </a:r>
          </a:p>
          <a:p>
            <a:endParaRPr lang="en-US" sz="1200" dirty="0"/>
          </a:p>
          <a:p>
            <a:r>
              <a:rPr lang="en-US" sz="1200" b="1" dirty="0"/>
              <a:t>c) Give examples of how YOU can demonstrate these skills in your everyday life at school, home or through your hobbies/interests. </a:t>
            </a:r>
          </a:p>
          <a:p>
            <a:endParaRPr lang="en-US" sz="1200" b="1" dirty="0"/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907" y="136463"/>
            <a:ext cx="3212093" cy="739106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742F60-936F-445A-8806-F16BC93C79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0" y="60031"/>
            <a:ext cx="861633" cy="8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399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96</cp:revision>
  <dcterms:created xsi:type="dcterms:W3CDTF">2020-06-25T11:38:22Z</dcterms:created>
  <dcterms:modified xsi:type="dcterms:W3CDTF">2021-05-05T15:34:10Z</dcterms:modified>
</cp:coreProperties>
</file>