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10058400" cy="7772400"/>
  <p:notesSz cx="9144000" cy="6858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D6"/>
    <a:srgbClr val="833978"/>
    <a:srgbClr val="1FADC8"/>
    <a:srgbClr val="0287BC"/>
    <a:srgbClr val="43CED1"/>
    <a:srgbClr val="9DE1E0"/>
    <a:srgbClr val="127FDE"/>
    <a:srgbClr val="AB4A9C"/>
    <a:srgbClr val="BF004D"/>
    <a:srgbClr val="086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5351CB-D106-49AB-81FD-B7CA57DDD918}" v="5" dt="2023-10-31T12:35:20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5033" autoAdjust="0"/>
  </p:normalViewPr>
  <p:slideViewPr>
    <p:cSldViewPr snapToGrid="0">
      <p:cViewPr varScale="1">
        <p:scale>
          <a:sx n="56" d="100"/>
          <a:sy n="56" d="100"/>
        </p:scale>
        <p:origin x="1210" y="24"/>
      </p:cViewPr>
      <p:guideLst>
        <p:guide orient="horz" pos="42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19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Julie" userId="S::julie.jones@liverpoolcityregion-ca.gov.uk::1896c0e4-d8af-45bb-a55c-ec4f3c1221f1" providerId="AD" clId="Web-{815351CB-D106-49AB-81FD-B7CA57DDD918}"/>
    <pc:docChg chg="modSld">
      <pc:chgData name="Jones, Julie" userId="S::julie.jones@liverpoolcityregion-ca.gov.uk::1896c0e4-d8af-45bb-a55c-ec4f3c1221f1" providerId="AD" clId="Web-{815351CB-D106-49AB-81FD-B7CA57DDD918}" dt="2023-10-31T12:35:20.186" v="4" actId="1076"/>
      <pc:docMkLst>
        <pc:docMk/>
      </pc:docMkLst>
      <pc:sldChg chg="addSp delSp modSp">
        <pc:chgData name="Jones, Julie" userId="S::julie.jones@liverpoolcityregion-ca.gov.uk::1896c0e4-d8af-45bb-a55c-ec4f3c1221f1" providerId="AD" clId="Web-{815351CB-D106-49AB-81FD-B7CA57DDD918}" dt="2023-10-31T12:35:20.186" v="4" actId="1076"/>
        <pc:sldMkLst>
          <pc:docMk/>
          <pc:sldMk cId="3431497081" sldId="264"/>
        </pc:sldMkLst>
        <pc:picChg chg="add mod">
          <ac:chgData name="Jones, Julie" userId="S::julie.jones@liverpoolcityregion-ca.gov.uk::1896c0e4-d8af-45bb-a55c-ec4f3c1221f1" providerId="AD" clId="Web-{815351CB-D106-49AB-81FD-B7CA57DDD918}" dt="2023-10-31T12:35:20.186" v="4" actId="1076"/>
          <ac:picMkLst>
            <pc:docMk/>
            <pc:sldMk cId="3431497081" sldId="264"/>
            <ac:picMk id="4" creationId="{1F789529-E360-E7E3-EBC5-94849DAC7307}"/>
          </ac:picMkLst>
        </pc:picChg>
        <pc:picChg chg="del">
          <ac:chgData name="Jones, Julie" userId="S::julie.jones@liverpoolcityregion-ca.gov.uk::1896c0e4-d8af-45bb-a55c-ec4f3c1221f1" providerId="AD" clId="Web-{815351CB-D106-49AB-81FD-B7CA57DDD918}" dt="2023-10-31T12:33:50.872" v="0"/>
          <ac:picMkLst>
            <pc:docMk/>
            <pc:sldMk cId="3431497081" sldId="264"/>
            <ac:picMk id="49" creationId="{B993A79D-181C-42D1-AB6D-9B3EBBE24E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2D58D5-00AD-42F3-A9DF-68CFCDA7F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D2345-1E74-47FF-8DFE-436FF1337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22974E-555B-4ABA-8F87-83932520B741}" type="datetime1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19CAC-621D-4C63-A8D7-2C2D93B6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79851-F06C-41A9-8ECD-EF2D9A88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60D4DD0-CDC8-413E-8BD7-AF1815EF4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28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72D8535-C7D5-4A89-8635-C36C4F62F77A}" type="datetime1">
              <a:rPr lang="en-GB" noProof="0" smtClean="0"/>
              <a:t>31/10/2023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E7DF9D-86ED-4F45-9E0F-EC6EE65741F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E7DF9D-86ED-4F45-9E0F-EC6EE65741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D2C2D218-3D73-4BFD-ADB8-2180A015F9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/>
          <a:stretch/>
        </p:blipFill>
        <p:spPr>
          <a:xfrm rot="5400000">
            <a:off x="-1071729" y="1057833"/>
            <a:ext cx="7772401" cy="5656719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8F71EEF-5E5F-420F-9767-F670EA379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F89CA423-58AD-4CB7-AC23-B3E2FFDA20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1A8FAA07-7D56-4047-B401-0145FA491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65DFF4-8B29-44E0-9800-C32C9753B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6F9F58-DF55-4876-874B-F93F1E6B3C5C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F3A33-F794-4111-9BEF-6D4AD2D91116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5C1A351-2D11-42B1-BC0C-48C8E4F98D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90DDF7C-BCEB-4CD8-A791-82EC732201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EDFB2DA-7C60-4CC9-B01A-82FB388B2C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87C33B2C-085A-4520-BFF9-BC5A93E0F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178F007-27D0-44D3-89D6-72BEE9E1D1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0B47902-5F33-4AC3-8F92-A79AA91420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230F89E-0A37-46D2-B5FD-DA6B0FC842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60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7A82791-70E0-4477-86AB-1F6635B85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16200000" flipH="1">
            <a:off x="4675774" y="2354581"/>
            <a:ext cx="7772401" cy="3063239"/>
          </a:xfrm>
          <a:prstGeom prst="rect">
            <a:avLst/>
          </a:prstGeom>
        </p:spPr>
      </p:pic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116A434-AC6A-48E5-A42F-CB349215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7" t="11573" b="34273"/>
          <a:stretch/>
        </p:blipFill>
        <p:spPr>
          <a:xfrm rot="5400000">
            <a:off x="-2369282" y="2354574"/>
            <a:ext cx="7772401" cy="306323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BDFF829-1741-4C7E-A8A2-93F96DFBA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bg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704C55E-AF5D-436A-82AE-06788A09A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5E6BF6BA-898A-4E9F-AD50-F81DCC39A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598F9D8-8852-4E72-80EB-1EB37283D6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F39654-2946-4D0C-9912-C1A08735CC4D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94E67D-22AB-4BA3-A346-9BF227D4B1A9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5D6E556-B9E3-455F-BFEF-7E71B9E646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7C9C502-F82A-4B00-9F03-FE6B9A32A7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D8353AAC-6ABC-4E20-A019-B66A74E74D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89EEDCAC-3D7D-483A-ACF7-CBB14B501A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9BF4655B-56EA-409C-A008-6A206E90C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4D534369-45D5-4D61-ACFF-C3FD9A8212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6584629-A6DF-4B5F-8CF4-54C24E500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29D546D3-E0EC-481A-B13D-58654C8C21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0870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3F7455-F141-4FF3-AC0A-3F9C06870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726" t="2785" b="409"/>
          <a:stretch/>
        </p:blipFill>
        <p:spPr>
          <a:xfrm rot="5400000">
            <a:off x="-1148193" y="1148194"/>
            <a:ext cx="7772394" cy="54760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1128AE8-3DB7-4F35-A5FF-F5927269A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2432304"/>
            <a:ext cx="5408023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4A19E1B7-A5DF-4B09-937C-C337D15325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76809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7539133-8997-4967-BAFF-5E7FCF6A78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2011680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6D65CAA-A964-48A4-91EB-5D5D3B9AC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3328416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9B9C2A-D914-4F42-B675-19DF469CB361}"/>
              </a:ext>
            </a:extLst>
          </p:cNvPr>
          <p:cNvCxnSpPr>
            <a:cxnSpLocks/>
          </p:cNvCxnSpPr>
          <p:nvPr userDrawn="1"/>
        </p:nvCxnSpPr>
        <p:spPr>
          <a:xfrm>
            <a:off x="43924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E6BF6B-A901-411D-AD10-7989DFF77CF8}"/>
              </a:ext>
            </a:extLst>
          </p:cNvPr>
          <p:cNvCxnSpPr>
            <a:cxnSpLocks/>
          </p:cNvCxnSpPr>
          <p:nvPr userDrawn="1"/>
        </p:nvCxnSpPr>
        <p:spPr>
          <a:xfrm>
            <a:off x="7046785" y="6241573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4C8D84C-8930-4E4B-922F-AB31370E81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067" y="5592550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C10B1BE-3385-453A-8936-7DD7D8C464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85815" y="5592551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867D39F-78FE-4C89-B464-543551C42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485" y="6260190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A851645-E535-46C9-BD52-4ABB55BA94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0776" y="6260190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FB3627C-F0D5-4191-A6BA-C8F885CB78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89119" y="6545845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2470FB5A-D73D-485F-AAE0-404CD46DCA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37410" y="6545845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D1BFE2D-593C-4C47-B3EC-AFD31B019B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9119" y="4151376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6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54A34-4FE1-4F67-AF9D-214ABBDDD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16200000" flipH="1">
            <a:off x="4344846" y="2062619"/>
            <a:ext cx="7772397" cy="364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8C6A08-45FF-4528-B4AB-E0900CACA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00" t="503" r="527" b="33687"/>
          <a:stretch/>
        </p:blipFill>
        <p:spPr>
          <a:xfrm rot="5400000">
            <a:off x="-2062619" y="2062618"/>
            <a:ext cx="7772397" cy="3647162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968121C-E1AC-466F-A7BD-69924691BD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4560" y="2486733"/>
            <a:ext cx="5669280" cy="835428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lnSpc>
                <a:spcPct val="70000"/>
              </a:lnSpc>
              <a:defRPr lang="en-US" sz="5400">
                <a:solidFill>
                  <a:schemeClr val="tx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 rtl="0">
              <a:spcBef>
                <a:spcPts val="1133"/>
              </a:spcBef>
              <a:buFont typeface="Arial" panose="020B0604020202020204" pitchFamily="34" charset="0"/>
            </a:pPr>
            <a:r>
              <a:rPr lang="en-GB" noProof="0"/>
              <a:t>Name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31E7974-C51F-48B7-9AE6-9DCC3B3359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25188" y="822525"/>
            <a:ext cx="5408023" cy="70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29D0F1B-5A3A-4209-A11A-E12751513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5188" y="2066109"/>
            <a:ext cx="5408023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 rt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582C60A2-8A04-472A-8E99-3F6C21D92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5188" y="3382845"/>
            <a:ext cx="5408022" cy="749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4D1CE082-4044-4433-B81D-6583A5B634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25187" y="4205805"/>
            <a:ext cx="5408023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444B6-0018-4A45-9197-4EACAFBDB8A0}"/>
              </a:ext>
            </a:extLst>
          </p:cNvPr>
          <p:cNvCxnSpPr>
            <a:cxnSpLocks/>
          </p:cNvCxnSpPr>
          <p:nvPr userDrawn="1"/>
        </p:nvCxnSpPr>
        <p:spPr>
          <a:xfrm>
            <a:off x="1167672" y="6296002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C1DAC-59CD-4297-B41E-D9B37F16C277}"/>
              </a:ext>
            </a:extLst>
          </p:cNvPr>
          <p:cNvCxnSpPr>
            <a:cxnSpLocks/>
          </p:cNvCxnSpPr>
          <p:nvPr userDrawn="1"/>
        </p:nvCxnSpPr>
        <p:spPr>
          <a:xfrm>
            <a:off x="6533302" y="6296001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C723D4B6-215A-4CC0-B5DD-2A10060AD9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4254" y="5646979"/>
            <a:ext cx="2241865" cy="649022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85CBBD3-B5C3-4438-95E6-83CAF13AD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2332" y="5646979"/>
            <a:ext cx="2241865" cy="64902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8BA7B8C-1573-464C-854D-0D726BEC78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7672" y="6314619"/>
            <a:ext cx="2274888" cy="285690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007D79B-D371-43B3-8CEE-11BAA59693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293" y="6314618"/>
            <a:ext cx="2281621" cy="285655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 algn="ctr">
              <a:defRPr lang="en-US" sz="16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9C61395-5045-46A3-A94E-9744556426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306" y="6600274"/>
            <a:ext cx="2274888" cy="215141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931C4B6F-9223-4C54-B51F-55AF334E00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23927" y="6600273"/>
            <a:ext cx="2281621" cy="215115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algn="ctr">
              <a:defRPr 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54CBCB27-E2DE-4E92-AF1D-A3A3709C36F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20357" y="5497513"/>
            <a:ext cx="1817687" cy="1452562"/>
          </a:xfrm>
        </p:spPr>
        <p:txBody>
          <a:bodyPr rtlCol="0" anchor="ctr">
            <a:normAutofit/>
          </a:bodyPr>
          <a:lstStyle>
            <a:lvl1pPr algn="ctr">
              <a:defRPr sz="11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0021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AFCF8-223E-4C20-AC4A-C2450000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Add your 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877CF-6DC8-4029-A358-BEC343476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Add text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2CD9-076A-4D7A-9BD7-9C86B20F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7AF78-0089-4EC4-8EF3-8188497A3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60FF-E8A2-4AD7-9888-A754D9D2C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ECF819-BE91-40EE-9749-44E13633754A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13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None/>
        <a:defRPr sz="3173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5502-FE13-4A5E-AAB9-57C01082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983" y="2323690"/>
            <a:ext cx="6093350" cy="797899"/>
          </a:xfrm>
        </p:spPr>
        <p:txBody>
          <a:bodyPr rtlCol="0"/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____________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585AD-7612-425A-9660-56D910968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8482" y="1381409"/>
            <a:ext cx="3907331" cy="429768"/>
          </a:xfrm>
        </p:spPr>
        <p:txBody>
          <a:bodyPr rtlCol="0"/>
          <a:lstStyle/>
          <a:p>
            <a:pPr algn="ctr" rtl="0"/>
            <a:r>
              <a:rPr lang="en-GB" dirty="0">
                <a:solidFill>
                  <a:schemeClr val="tx1"/>
                </a:solidFill>
              </a:rPr>
              <a:t>Awarded to: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A5AF27-4CC3-4659-B19F-F4902D359C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41110" y="4169990"/>
            <a:ext cx="5922051" cy="522031"/>
          </a:xfrm>
        </p:spPr>
        <p:txBody>
          <a:bodyPr rtlCol="0">
            <a:noAutofit/>
          </a:bodyPr>
          <a:lstStyle/>
          <a:p>
            <a:pPr algn="ctr" rtl="0"/>
            <a:r>
              <a:rPr lang="en-GB" sz="3000" dirty="0"/>
              <a:t>Virtual Experience of the Workplace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E15A631-168A-421D-BA5C-481954681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05" t="31832" r="18026" b="63884"/>
          <a:stretch/>
        </p:blipFill>
        <p:spPr>
          <a:xfrm>
            <a:off x="4444291" y="5799489"/>
            <a:ext cx="5154793" cy="541011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4DCD171-0F20-48A8-BD6D-502E2FB2F6C0}"/>
              </a:ext>
            </a:extLst>
          </p:cNvPr>
          <p:cNvSpPr txBox="1">
            <a:spLocks/>
          </p:cNvSpPr>
          <p:nvPr/>
        </p:nvSpPr>
        <p:spPr>
          <a:xfrm>
            <a:off x="3930263" y="584505"/>
            <a:ext cx="6093350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</a:rPr>
              <a:t>Certificate of Achievement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3B28F68-800E-4ABF-A026-8973ACFCDAFA}"/>
              </a:ext>
            </a:extLst>
          </p:cNvPr>
          <p:cNvSpPr txBox="1">
            <a:spLocks/>
          </p:cNvSpPr>
          <p:nvPr/>
        </p:nvSpPr>
        <p:spPr>
          <a:xfrm>
            <a:off x="5312079" y="3386065"/>
            <a:ext cx="2534478" cy="429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103629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814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290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4435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2579" indent="0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For completing</a:t>
            </a:r>
          </a:p>
        </p:txBody>
      </p:sp>
      <p:pic>
        <p:nvPicPr>
          <p:cNvPr id="47" name="Picture 46" descr="A picture containing object, coin, gear&#10;&#10;Description automatically generated">
            <a:extLst>
              <a:ext uri="{FF2B5EF4-FFF2-40B4-BE49-F238E27FC236}">
                <a16:creationId xmlns:a16="http://schemas.microsoft.com/office/drawing/2014/main" id="{45BAC6AE-7B42-4EB2-A53A-96C3B3243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04" y="5144418"/>
            <a:ext cx="2149219" cy="214384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BE694CA-A57B-C152-EB7C-CC0E87AFF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83" y="396146"/>
            <a:ext cx="2585593" cy="2585593"/>
          </a:xfrm>
          <a:prstGeom prst="rect">
            <a:avLst/>
          </a:prstGeom>
        </p:spPr>
      </p:pic>
      <p:pic>
        <p:nvPicPr>
          <p:cNvPr id="4" name="Picture 3" descr="CAMM Careers Hub Square.png">
            <a:extLst>
              <a:ext uri="{FF2B5EF4-FFF2-40B4-BE49-F238E27FC236}">
                <a16:creationId xmlns:a16="http://schemas.microsoft.com/office/drawing/2014/main" id="{1F789529-E360-E7E3-EBC5-94849DAC7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745" y="6638926"/>
            <a:ext cx="1837401" cy="9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9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ful Certificate">
      <a:dk1>
        <a:sysClr val="windowText" lastClr="000000"/>
      </a:dk1>
      <a:lt1>
        <a:sysClr val="window" lastClr="FFFFFF"/>
      </a:lt1>
      <a:dk2>
        <a:srgbClr val="006BD6"/>
      </a:dk2>
      <a:lt2>
        <a:srgbClr val="833978"/>
      </a:lt2>
      <a:accent1>
        <a:srgbClr val="C741AD"/>
      </a:accent1>
      <a:accent2>
        <a:srgbClr val="FF006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orful Certificate">
      <a:majorFont>
        <a:latin typeface="Georgia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97583_TF33931586_Win32" id="{161F7EA2-60F1-4045-A6AD-34A98E3810A3}" vid="{63A76DCE-F1BC-40D2-A08B-D4FFEF76BF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f9aac1-47b4-418c-8942-cf18ed466032">
      <Terms xmlns="http://schemas.microsoft.com/office/infopath/2007/PartnerControls"/>
    </lcf76f155ced4ddcb4097134ff3c332f>
    <TaxCatchAll xmlns="5f81ca7d-e5d6-4beb-8942-5e3107672fe8" xsi:nil="true"/>
    <SharedWithUsers xmlns="5f81ca7d-e5d6-4beb-8942-5e3107672fe8">
      <UserInfo>
        <DisplayName/>
        <AccountId xsi:nil="true"/>
        <AccountType/>
      </UserInfo>
    </SharedWithUsers>
    <MediaLengthInSeconds xmlns="31f9aac1-47b4-418c-8942-cf18ed4660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C62A1FFD5DA4398386D6C96E4C238" ma:contentTypeVersion="14" ma:contentTypeDescription="Create a new document." ma:contentTypeScope="" ma:versionID="f13d4c808e947c3d6ba214a8d868a38d">
  <xsd:schema xmlns:xsd="http://www.w3.org/2001/XMLSchema" xmlns:xs="http://www.w3.org/2001/XMLSchema" xmlns:p="http://schemas.microsoft.com/office/2006/metadata/properties" xmlns:ns2="31f9aac1-47b4-418c-8942-cf18ed466032" xmlns:ns3="5f81ca7d-e5d6-4beb-8942-5e3107672fe8" targetNamespace="http://schemas.microsoft.com/office/2006/metadata/properties" ma:root="true" ma:fieldsID="bb9414ef88051faec11317ae26d31930" ns2:_="" ns3:_="">
    <xsd:import namespace="31f9aac1-47b4-418c-8942-cf18ed466032"/>
    <xsd:import namespace="5f81ca7d-e5d6-4beb-8942-5e3107672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9aac1-47b4-418c-8942-cf18ed466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baec11d-c73a-4c0b-be9b-b3f45a7f0e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ca7d-e5d6-4beb-8942-5e3107672fe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c2afb89-004e-4d97-b793-c374e624083d}" ma:internalName="TaxCatchAll" ma:showField="CatchAllData" ma:web="5f81ca7d-e5d6-4beb-8942-5e3107672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89E188-1874-47A0-B00E-739CF527151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31f9aac1-47b4-418c-8942-cf18ed466032"/>
    <ds:schemaRef ds:uri="5f81ca7d-e5d6-4beb-8942-5e3107672fe8"/>
  </ds:schemaRefs>
</ds:datastoreItem>
</file>

<file path=customXml/itemProps2.xml><?xml version="1.0" encoding="utf-8"?>
<ds:datastoreItem xmlns:ds="http://schemas.openxmlformats.org/officeDocument/2006/customXml" ds:itemID="{BDF9C199-0620-4373-BDAC-3FC30406D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f9aac1-47b4-418c-8942-cf18ed466032"/>
    <ds:schemaRef ds:uri="5f81ca7d-e5d6-4beb-8942-5e3107672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731605-4C85-473B-91C7-6AAE4B4226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tf33931586_win32</Template>
  <TotalTime>72</TotalTime>
  <Words>15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____________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 Jarvis</dc:title>
  <dc:creator>Julie Jones</dc:creator>
  <cp:lastModifiedBy>Julie Jones</cp:lastModifiedBy>
  <cp:revision>11</cp:revision>
  <dcterms:created xsi:type="dcterms:W3CDTF">2021-11-15T13:43:00Z</dcterms:created>
  <dcterms:modified xsi:type="dcterms:W3CDTF">2023-10-31T12:35:22Z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0x010100458C62A1FFD5DA4398386D6C96E4C238</vt:lpwstr>
  </property>
  <property fmtid="{D5CDD505-2E9C-101B-9397-08002B2CF9AE}" pid="3" name="Order">
    <vt:r8>2485200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